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703" r:id="rId5"/>
    <p:sldMasterId id="2147483717" r:id="rId6"/>
    <p:sldMasterId id="2147483734" r:id="rId7"/>
    <p:sldMasterId id="2147483678" r:id="rId8"/>
  </p:sldMasterIdLst>
  <p:notesMasterIdLst>
    <p:notesMasterId r:id="rId21"/>
  </p:notesMasterIdLst>
  <p:sldIdLst>
    <p:sldId id="284" r:id="rId9"/>
    <p:sldId id="286" r:id="rId10"/>
    <p:sldId id="2147479384" r:id="rId11"/>
    <p:sldId id="296" r:id="rId12"/>
    <p:sldId id="2147479386" r:id="rId13"/>
    <p:sldId id="2147479385" r:id="rId14"/>
    <p:sldId id="2147479387" r:id="rId15"/>
    <p:sldId id="2147479388" r:id="rId16"/>
    <p:sldId id="2147479389" r:id="rId17"/>
    <p:sldId id="318" r:id="rId18"/>
    <p:sldId id="319" r:id="rId19"/>
    <p:sldId id="278" r:id="rId20"/>
  </p:sldIdLst>
  <p:sldSz cx="103632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25C77D-1EC8-15A5-3835-610DF5575008}" name="Robertson, Dana Anne CIV DLA OFFICE OF DIRECTOR (USA)" initials="DR" userId="S::Dana.Robertson@dla.mil::f21c9a03-5b49-44c9-8a5e-442df53b3a14" providerId="AD"/>
  <p188:author id="{F40EF7EA-5471-7D38-26A7-8BDF68FE1313}" name="Caffarena, Rosana M." initials="RC" userId="S::rcaffarena@koniag-gs.com::eab65571-eb4b-45c9-b5a0-35b4f7d5fd16" providerId="AD"/>
  <p188:author id="{ACD983F6-399B-16C2-8A93-5F3E266C4C75}" name="Rowland, Nicole M CIV DLA OFFICE OF DIRECTOR (USA)" initials="R(" userId="S::nicole.rowland@dla.mil::655bc2f3-721e-41e5-a061-c6f73b3c9801" providerId="AD"/>
  <p188:author id="{BB17A9F9-8EC3-BAC3-C575-72E5BBCB7032}" name="Rowland, Nicole M CIV DLA OFFICE OF DIRECTOR (USA)" initials="NR" userId="S::Nicole.Rowland@dla.mil::655bc2f3-721e-41e5-a061-c6f73b3c980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0000"/>
    <a:srgbClr val="FEFEFE"/>
    <a:srgbClr val="21412D"/>
    <a:srgbClr val="306143"/>
    <a:srgbClr val="7EC099"/>
    <a:srgbClr val="A9D4BA"/>
    <a:srgbClr val="D4E9DB"/>
    <a:srgbClr val="3E805A"/>
    <a:srgbClr val="5F401D"/>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FE6DB7-DD9F-4970-BD57-CB6B8C052A69}" v="13" dt="2026-03-06T17:52:26.9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1836"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ll, Ronald S CIV DLA DISTRIBUTION (USA)" userId="9f8148ed-f7d8-42e1-9a8b-6f6dc15b8a51" providerId="ADAL" clId="{141EE395-7EDA-4085-912B-18CC1C5323B9}"/>
    <pc:docChg chg="custSel addSld delSld modSld">
      <pc:chgData name="Bell, Ronald S CIV DLA DISTRIBUTION (USA)" userId="9f8148ed-f7d8-42e1-9a8b-6f6dc15b8a51" providerId="ADAL" clId="{141EE395-7EDA-4085-912B-18CC1C5323B9}" dt="2026-03-06T17:54:35.216" v="536" actId="6549"/>
      <pc:docMkLst>
        <pc:docMk/>
      </pc:docMkLst>
      <pc:sldChg chg="del">
        <pc:chgData name="Bell, Ronald S CIV DLA DISTRIBUTION (USA)" userId="9f8148ed-f7d8-42e1-9a8b-6f6dc15b8a51" providerId="ADAL" clId="{141EE395-7EDA-4085-912B-18CC1C5323B9}" dt="2026-03-06T16:57:55.387" v="2" actId="2696"/>
        <pc:sldMkLst>
          <pc:docMk/>
          <pc:sldMk cId="2884141258" sldId="275"/>
        </pc:sldMkLst>
      </pc:sldChg>
      <pc:sldChg chg="del">
        <pc:chgData name="Bell, Ronald S CIV DLA DISTRIBUTION (USA)" userId="9f8148ed-f7d8-42e1-9a8b-6f6dc15b8a51" providerId="ADAL" clId="{141EE395-7EDA-4085-912B-18CC1C5323B9}" dt="2026-03-06T17:45:18.188" v="475" actId="2696"/>
        <pc:sldMkLst>
          <pc:docMk/>
          <pc:sldMk cId="3648165015" sldId="279"/>
        </pc:sldMkLst>
      </pc:sldChg>
      <pc:sldChg chg="del">
        <pc:chgData name="Bell, Ronald S CIV DLA DISTRIBUTION (USA)" userId="9f8148ed-f7d8-42e1-9a8b-6f6dc15b8a51" providerId="ADAL" clId="{141EE395-7EDA-4085-912B-18CC1C5323B9}" dt="2026-03-06T16:57:58.518" v="3" actId="2696"/>
        <pc:sldMkLst>
          <pc:docMk/>
          <pc:sldMk cId="2204733336" sldId="282"/>
        </pc:sldMkLst>
      </pc:sldChg>
      <pc:sldChg chg="delSp modSp mod chgLayout">
        <pc:chgData name="Bell, Ronald S CIV DLA DISTRIBUTION (USA)" userId="9f8148ed-f7d8-42e1-9a8b-6f6dc15b8a51" providerId="ADAL" clId="{141EE395-7EDA-4085-912B-18CC1C5323B9}" dt="2026-03-06T17:54:35.216" v="536" actId="6549"/>
        <pc:sldMkLst>
          <pc:docMk/>
          <pc:sldMk cId="813985371" sldId="284"/>
        </pc:sldMkLst>
        <pc:spChg chg="mod">
          <ac:chgData name="Bell, Ronald S CIV DLA DISTRIBUTION (USA)" userId="9f8148ed-f7d8-42e1-9a8b-6f6dc15b8a51" providerId="ADAL" clId="{141EE395-7EDA-4085-912B-18CC1C5323B9}" dt="2026-03-06T17:54:35.216" v="536" actId="6549"/>
          <ac:spMkLst>
            <pc:docMk/>
            <pc:sldMk cId="813985371" sldId="284"/>
            <ac:spMk id="5" creationId="{FA705870-CE31-267C-FB57-C8AD1D06FEEE}"/>
          </ac:spMkLst>
        </pc:spChg>
        <pc:spChg chg="mod ord">
          <ac:chgData name="Bell, Ronald S CIV DLA DISTRIBUTION (USA)" userId="9f8148ed-f7d8-42e1-9a8b-6f6dc15b8a51" providerId="ADAL" clId="{141EE395-7EDA-4085-912B-18CC1C5323B9}" dt="2026-03-06T16:57:40.149" v="1" actId="700"/>
          <ac:spMkLst>
            <pc:docMk/>
            <pc:sldMk cId="813985371" sldId="284"/>
            <ac:spMk id="7" creationId="{66581065-2542-13D7-1A6C-28E53CF25379}"/>
          </ac:spMkLst>
        </pc:spChg>
        <pc:spChg chg="del">
          <ac:chgData name="Bell, Ronald S CIV DLA DISTRIBUTION (USA)" userId="9f8148ed-f7d8-42e1-9a8b-6f6dc15b8a51" providerId="ADAL" clId="{141EE395-7EDA-4085-912B-18CC1C5323B9}" dt="2026-03-06T17:00:19.931" v="212" actId="21"/>
          <ac:spMkLst>
            <pc:docMk/>
            <pc:sldMk cId="813985371" sldId="284"/>
            <ac:spMk id="8" creationId="{66134C87-68EC-F022-0586-A014E8B15113}"/>
          </ac:spMkLst>
        </pc:spChg>
        <pc:spChg chg="mod ord">
          <ac:chgData name="Bell, Ronald S CIV DLA DISTRIBUTION (USA)" userId="9f8148ed-f7d8-42e1-9a8b-6f6dc15b8a51" providerId="ADAL" clId="{141EE395-7EDA-4085-912B-18CC1C5323B9}" dt="2026-03-06T16:58:35.889" v="82" actId="6549"/>
          <ac:spMkLst>
            <pc:docMk/>
            <pc:sldMk cId="813985371" sldId="284"/>
            <ac:spMk id="10" creationId="{15DFB305-91D8-0DB5-8CDC-0B9920581E28}"/>
          </ac:spMkLst>
        </pc:spChg>
        <pc:spChg chg="mod ord">
          <ac:chgData name="Bell, Ronald S CIV DLA DISTRIBUTION (USA)" userId="9f8148ed-f7d8-42e1-9a8b-6f6dc15b8a51" providerId="ADAL" clId="{141EE395-7EDA-4085-912B-18CC1C5323B9}" dt="2026-03-06T16:59:59.799" v="210" actId="6549"/>
          <ac:spMkLst>
            <pc:docMk/>
            <pc:sldMk cId="813985371" sldId="284"/>
            <ac:spMk id="11" creationId="{32BFC29A-8AE7-1467-B27D-2AF0E493D53C}"/>
          </ac:spMkLst>
        </pc:spChg>
        <pc:cxnChg chg="del">
          <ac:chgData name="Bell, Ronald S CIV DLA DISTRIBUTION (USA)" userId="9f8148ed-f7d8-42e1-9a8b-6f6dc15b8a51" providerId="ADAL" clId="{141EE395-7EDA-4085-912B-18CC1C5323B9}" dt="2026-03-06T17:00:23.878" v="213" actId="21"/>
          <ac:cxnSpMkLst>
            <pc:docMk/>
            <pc:sldMk cId="813985371" sldId="284"/>
            <ac:cxnSpMk id="2" creationId="{2C1C15C6-5B2E-FBE4-5B4E-1D88C76AC61B}"/>
          </ac:cxnSpMkLst>
        </pc:cxnChg>
      </pc:sldChg>
      <pc:sldChg chg="del">
        <pc:chgData name="Bell, Ronald S CIV DLA DISTRIBUTION (USA)" userId="9f8148ed-f7d8-42e1-9a8b-6f6dc15b8a51" providerId="ADAL" clId="{141EE395-7EDA-4085-912B-18CC1C5323B9}" dt="2026-03-06T17:00:32.072" v="214" actId="2696"/>
        <pc:sldMkLst>
          <pc:docMk/>
          <pc:sldMk cId="3750133993" sldId="285"/>
        </pc:sldMkLst>
      </pc:sldChg>
      <pc:sldChg chg="addSp modSp mod">
        <pc:chgData name="Bell, Ronald S CIV DLA DISTRIBUTION (USA)" userId="9f8148ed-f7d8-42e1-9a8b-6f6dc15b8a51" providerId="ADAL" clId="{141EE395-7EDA-4085-912B-18CC1C5323B9}" dt="2026-03-06T17:43:04.880" v="461" actId="1076"/>
        <pc:sldMkLst>
          <pc:docMk/>
          <pc:sldMk cId="870323654" sldId="286"/>
        </pc:sldMkLst>
        <pc:spChg chg="add mod">
          <ac:chgData name="Bell, Ronald S CIV DLA DISTRIBUTION (USA)" userId="9f8148ed-f7d8-42e1-9a8b-6f6dc15b8a51" providerId="ADAL" clId="{141EE395-7EDA-4085-912B-18CC1C5323B9}" dt="2026-03-06T17:43:04.880" v="461" actId="1076"/>
          <ac:spMkLst>
            <pc:docMk/>
            <pc:sldMk cId="870323654" sldId="286"/>
            <ac:spMk id="2" creationId="{FA6FA12A-8568-9A23-28F2-5DAFF0B7713F}"/>
          </ac:spMkLst>
        </pc:spChg>
        <pc:spChg chg="mod">
          <ac:chgData name="Bell, Ronald S CIV DLA DISTRIBUTION (USA)" userId="9f8148ed-f7d8-42e1-9a8b-6f6dc15b8a51" providerId="ADAL" clId="{141EE395-7EDA-4085-912B-18CC1C5323B9}" dt="2026-03-06T17:40:39.444" v="380" actId="6549"/>
          <ac:spMkLst>
            <pc:docMk/>
            <pc:sldMk cId="870323654" sldId="286"/>
            <ac:spMk id="8" creationId="{E759E639-B273-DE59-A648-526D55B7060B}"/>
          </ac:spMkLst>
        </pc:spChg>
        <pc:spChg chg="mod">
          <ac:chgData name="Bell, Ronald S CIV DLA DISTRIBUTION (USA)" userId="9f8148ed-f7d8-42e1-9a8b-6f6dc15b8a51" providerId="ADAL" clId="{141EE395-7EDA-4085-912B-18CC1C5323B9}" dt="2026-03-06T17:42:54.047" v="460" actId="20577"/>
          <ac:spMkLst>
            <pc:docMk/>
            <pc:sldMk cId="870323654" sldId="286"/>
            <ac:spMk id="13" creationId="{236C0811-C539-254A-E5C7-49F83C3D6A38}"/>
          </ac:spMkLst>
        </pc:spChg>
        <pc:spChg chg="mod">
          <ac:chgData name="Bell, Ronald S CIV DLA DISTRIBUTION (USA)" userId="9f8148ed-f7d8-42e1-9a8b-6f6dc15b8a51" providerId="ADAL" clId="{141EE395-7EDA-4085-912B-18CC1C5323B9}" dt="2026-03-06T17:40:47.750" v="381" actId="6549"/>
          <ac:spMkLst>
            <pc:docMk/>
            <pc:sldMk cId="870323654" sldId="286"/>
            <ac:spMk id="14" creationId="{3B8529F0-C341-9329-D3D1-1C6CEE6ABB19}"/>
          </ac:spMkLst>
        </pc:spChg>
      </pc:sldChg>
      <pc:sldChg chg="del">
        <pc:chgData name="Bell, Ronald S CIV DLA DISTRIBUTION (USA)" userId="9f8148ed-f7d8-42e1-9a8b-6f6dc15b8a51" providerId="ADAL" clId="{141EE395-7EDA-4085-912B-18CC1C5323B9}" dt="2026-03-06T17:45:20.639" v="476" actId="2696"/>
        <pc:sldMkLst>
          <pc:docMk/>
          <pc:sldMk cId="1599160963" sldId="287"/>
        </pc:sldMkLst>
      </pc:sldChg>
      <pc:sldChg chg="del">
        <pc:chgData name="Bell, Ronald S CIV DLA DISTRIBUTION (USA)" userId="9f8148ed-f7d8-42e1-9a8b-6f6dc15b8a51" providerId="ADAL" clId="{141EE395-7EDA-4085-912B-18CC1C5323B9}" dt="2026-03-06T17:45:24.135" v="477" actId="2696"/>
        <pc:sldMkLst>
          <pc:docMk/>
          <pc:sldMk cId="2928325725" sldId="289"/>
        </pc:sldMkLst>
      </pc:sldChg>
      <pc:sldChg chg="add">
        <pc:chgData name="Bell, Ronald S CIV DLA DISTRIBUTION (USA)" userId="9f8148ed-f7d8-42e1-9a8b-6f6dc15b8a51" providerId="ADAL" clId="{141EE395-7EDA-4085-912B-18CC1C5323B9}" dt="2026-03-06T17:44:25.700" v="466"/>
        <pc:sldMkLst>
          <pc:docMk/>
          <pc:sldMk cId="4155454764" sldId="296"/>
        </pc:sldMkLst>
      </pc:sldChg>
      <pc:sldChg chg="del">
        <pc:chgData name="Bell, Ronald S CIV DLA DISTRIBUTION (USA)" userId="9f8148ed-f7d8-42e1-9a8b-6f6dc15b8a51" providerId="ADAL" clId="{141EE395-7EDA-4085-912B-18CC1C5323B9}" dt="2026-03-06T17:44:50.501" v="470" actId="2696"/>
        <pc:sldMkLst>
          <pc:docMk/>
          <pc:sldMk cId="3887726758" sldId="301"/>
        </pc:sldMkLst>
      </pc:sldChg>
      <pc:sldChg chg="del">
        <pc:chgData name="Bell, Ronald S CIV DLA DISTRIBUTION (USA)" userId="9f8148ed-f7d8-42e1-9a8b-6f6dc15b8a51" providerId="ADAL" clId="{141EE395-7EDA-4085-912B-18CC1C5323B9}" dt="2026-03-06T17:44:39.722" v="468" actId="2696"/>
        <pc:sldMkLst>
          <pc:docMk/>
          <pc:sldMk cId="4049082717" sldId="309"/>
        </pc:sldMkLst>
      </pc:sldChg>
      <pc:sldChg chg="del">
        <pc:chgData name="Bell, Ronald S CIV DLA DISTRIBUTION (USA)" userId="9f8148ed-f7d8-42e1-9a8b-6f6dc15b8a51" providerId="ADAL" clId="{141EE395-7EDA-4085-912B-18CC1C5323B9}" dt="2026-03-06T17:44:03.592" v="465" actId="2696"/>
        <pc:sldMkLst>
          <pc:docMk/>
          <pc:sldMk cId="3609601920" sldId="311"/>
        </pc:sldMkLst>
      </pc:sldChg>
      <pc:sldChg chg="del">
        <pc:chgData name="Bell, Ronald S CIV DLA DISTRIBUTION (USA)" userId="9f8148ed-f7d8-42e1-9a8b-6f6dc15b8a51" providerId="ADAL" clId="{141EE395-7EDA-4085-912B-18CC1C5323B9}" dt="2026-03-06T17:44:55.363" v="471" actId="2696"/>
        <pc:sldMkLst>
          <pc:docMk/>
          <pc:sldMk cId="2810163548" sldId="312"/>
        </pc:sldMkLst>
      </pc:sldChg>
      <pc:sldChg chg="del">
        <pc:chgData name="Bell, Ronald S CIV DLA DISTRIBUTION (USA)" userId="9f8148ed-f7d8-42e1-9a8b-6f6dc15b8a51" providerId="ADAL" clId="{141EE395-7EDA-4085-912B-18CC1C5323B9}" dt="2026-03-06T17:43:24.667" v="462" actId="2696"/>
        <pc:sldMkLst>
          <pc:docMk/>
          <pc:sldMk cId="749707983" sldId="313"/>
        </pc:sldMkLst>
      </pc:sldChg>
      <pc:sldChg chg="del">
        <pc:chgData name="Bell, Ronald S CIV DLA DISTRIBUTION (USA)" userId="9f8148ed-f7d8-42e1-9a8b-6f6dc15b8a51" providerId="ADAL" clId="{141EE395-7EDA-4085-912B-18CC1C5323B9}" dt="2026-03-06T17:44:45.432" v="469" actId="2696"/>
        <pc:sldMkLst>
          <pc:docMk/>
          <pc:sldMk cId="1524906525" sldId="314"/>
        </pc:sldMkLst>
      </pc:sldChg>
      <pc:sldChg chg="del">
        <pc:chgData name="Bell, Ronald S CIV DLA DISTRIBUTION (USA)" userId="9f8148ed-f7d8-42e1-9a8b-6f6dc15b8a51" providerId="ADAL" clId="{141EE395-7EDA-4085-912B-18CC1C5323B9}" dt="2026-03-06T17:44:59.632" v="472" actId="2696"/>
        <pc:sldMkLst>
          <pc:docMk/>
          <pc:sldMk cId="407226084" sldId="317"/>
        </pc:sldMkLst>
      </pc:sldChg>
      <pc:sldChg chg="del">
        <pc:chgData name="Bell, Ronald S CIV DLA DISTRIBUTION (USA)" userId="9f8148ed-f7d8-42e1-9a8b-6f6dc15b8a51" providerId="ADAL" clId="{141EE395-7EDA-4085-912B-18CC1C5323B9}" dt="2026-03-06T17:45:04.736" v="473" actId="2696"/>
        <pc:sldMkLst>
          <pc:docMk/>
          <pc:sldMk cId="458727581" sldId="318"/>
        </pc:sldMkLst>
      </pc:sldChg>
      <pc:sldChg chg="addSp delSp modSp add mod">
        <pc:chgData name="Bell, Ronald S CIV DLA DISTRIBUTION (USA)" userId="9f8148ed-f7d8-42e1-9a8b-6f6dc15b8a51" providerId="ADAL" clId="{141EE395-7EDA-4085-912B-18CC1C5323B9}" dt="2026-03-06T17:51:33.543" v="502" actId="1076"/>
        <pc:sldMkLst>
          <pc:docMk/>
          <pc:sldMk cId="3680477404" sldId="318"/>
        </pc:sldMkLst>
        <pc:spChg chg="add mod">
          <ac:chgData name="Bell, Ronald S CIV DLA DISTRIBUTION (USA)" userId="9f8148ed-f7d8-42e1-9a8b-6f6dc15b8a51" providerId="ADAL" clId="{141EE395-7EDA-4085-912B-18CC1C5323B9}" dt="2026-03-06T17:51:26.950" v="501" actId="1076"/>
          <ac:spMkLst>
            <pc:docMk/>
            <pc:sldMk cId="3680477404" sldId="318"/>
            <ac:spMk id="2" creationId="{D6115F44-3260-A527-92D6-2BCB3456AE24}"/>
          </ac:spMkLst>
        </pc:spChg>
        <pc:spChg chg="del mod">
          <ac:chgData name="Bell, Ronald S CIV DLA DISTRIBUTION (USA)" userId="9f8148ed-f7d8-42e1-9a8b-6f6dc15b8a51" providerId="ADAL" clId="{141EE395-7EDA-4085-912B-18CC1C5323B9}" dt="2026-03-06T17:51:19.995" v="500" actId="21"/>
          <ac:spMkLst>
            <pc:docMk/>
            <pc:sldMk cId="3680477404" sldId="318"/>
            <ac:spMk id="4" creationId="{00000000-0000-0000-0000-000000000000}"/>
          </ac:spMkLst>
        </pc:spChg>
        <pc:spChg chg="mod">
          <ac:chgData name="Bell, Ronald S CIV DLA DISTRIBUTION (USA)" userId="9f8148ed-f7d8-42e1-9a8b-6f6dc15b8a51" providerId="ADAL" clId="{141EE395-7EDA-4085-912B-18CC1C5323B9}" dt="2026-03-06T17:51:33.543" v="502" actId="1076"/>
          <ac:spMkLst>
            <pc:docMk/>
            <pc:sldMk cId="3680477404" sldId="318"/>
            <ac:spMk id="12" creationId="{00000000-0000-0000-0000-000000000000}"/>
          </ac:spMkLst>
        </pc:spChg>
        <pc:spChg chg="mod">
          <ac:chgData name="Bell, Ronald S CIV DLA DISTRIBUTION (USA)" userId="9f8148ed-f7d8-42e1-9a8b-6f6dc15b8a51" providerId="ADAL" clId="{141EE395-7EDA-4085-912B-18CC1C5323B9}" dt="2026-03-06T17:49:39.041" v="492" actId="207"/>
          <ac:spMkLst>
            <pc:docMk/>
            <pc:sldMk cId="3680477404" sldId="318"/>
            <ac:spMk id="35" creationId="{00000000-0000-0000-0000-000000000000}"/>
          </ac:spMkLst>
        </pc:spChg>
      </pc:sldChg>
      <pc:sldChg chg="del">
        <pc:chgData name="Bell, Ronald S CIV DLA DISTRIBUTION (USA)" userId="9f8148ed-f7d8-42e1-9a8b-6f6dc15b8a51" providerId="ADAL" clId="{141EE395-7EDA-4085-912B-18CC1C5323B9}" dt="2026-03-06T16:58:01.670" v="4" actId="2696"/>
        <pc:sldMkLst>
          <pc:docMk/>
          <pc:sldMk cId="2793996269" sldId="319"/>
        </pc:sldMkLst>
      </pc:sldChg>
      <pc:sldChg chg="addSp delSp modSp add mod">
        <pc:chgData name="Bell, Ronald S CIV DLA DISTRIBUTION (USA)" userId="9f8148ed-f7d8-42e1-9a8b-6f6dc15b8a51" providerId="ADAL" clId="{141EE395-7EDA-4085-912B-18CC1C5323B9}" dt="2026-03-06T17:52:56.048" v="508" actId="1076"/>
        <pc:sldMkLst>
          <pc:docMk/>
          <pc:sldMk cId="3741960453" sldId="319"/>
        </pc:sldMkLst>
        <pc:spChg chg="add mod">
          <ac:chgData name="Bell, Ronald S CIV DLA DISTRIBUTION (USA)" userId="9f8148ed-f7d8-42e1-9a8b-6f6dc15b8a51" providerId="ADAL" clId="{141EE395-7EDA-4085-912B-18CC1C5323B9}" dt="2026-03-06T17:52:56.048" v="508" actId="1076"/>
          <ac:spMkLst>
            <pc:docMk/>
            <pc:sldMk cId="3741960453" sldId="319"/>
            <ac:spMk id="2" creationId="{D3DB154B-932B-453F-0F7C-8EC992F614E1}"/>
          </ac:spMkLst>
        </pc:spChg>
        <pc:spChg chg="del">
          <ac:chgData name="Bell, Ronald S CIV DLA DISTRIBUTION (USA)" userId="9f8148ed-f7d8-42e1-9a8b-6f6dc15b8a51" providerId="ADAL" clId="{141EE395-7EDA-4085-912B-18CC1C5323B9}" dt="2026-03-06T17:52:47.267" v="507" actId="21"/>
          <ac:spMkLst>
            <pc:docMk/>
            <pc:sldMk cId="3741960453" sldId="319"/>
            <ac:spMk id="8" creationId="{C6D1FF26-97DC-DCBC-1060-11C9A85DE0DA}"/>
          </ac:spMkLst>
        </pc:spChg>
        <pc:spChg chg="mod">
          <ac:chgData name="Bell, Ronald S CIV DLA DISTRIBUTION (USA)" userId="9f8148ed-f7d8-42e1-9a8b-6f6dc15b8a51" providerId="ADAL" clId="{141EE395-7EDA-4085-912B-18CC1C5323B9}" dt="2026-03-06T17:52:04.712" v="504" actId="207"/>
          <ac:spMkLst>
            <pc:docMk/>
            <pc:sldMk cId="3741960453" sldId="319"/>
            <ac:spMk id="12" creationId="{00000000-0000-0000-0000-000000000000}"/>
          </ac:spMkLst>
        </pc:spChg>
        <pc:spChg chg="mod">
          <ac:chgData name="Bell, Ronald S CIV DLA DISTRIBUTION (USA)" userId="9f8148ed-f7d8-42e1-9a8b-6f6dc15b8a51" providerId="ADAL" clId="{141EE395-7EDA-4085-912B-18CC1C5323B9}" dt="2026-03-06T17:51:53.376" v="503" actId="207"/>
          <ac:spMkLst>
            <pc:docMk/>
            <pc:sldMk cId="3741960453" sldId="319"/>
            <ac:spMk id="35" creationId="{00000000-0000-0000-0000-000000000000}"/>
          </ac:spMkLst>
        </pc:spChg>
      </pc:sldChg>
      <pc:sldChg chg="del">
        <pc:chgData name="Bell, Ronald S CIV DLA DISTRIBUTION (USA)" userId="9f8148ed-f7d8-42e1-9a8b-6f6dc15b8a51" providerId="ADAL" clId="{141EE395-7EDA-4085-912B-18CC1C5323B9}" dt="2026-03-06T16:58:03.994" v="5" actId="2696"/>
        <pc:sldMkLst>
          <pc:docMk/>
          <pc:sldMk cId="1983023159" sldId="320"/>
        </pc:sldMkLst>
      </pc:sldChg>
      <pc:sldChg chg="del">
        <pc:chgData name="Bell, Ronald S CIV DLA DISTRIBUTION (USA)" userId="9f8148ed-f7d8-42e1-9a8b-6f6dc15b8a51" providerId="ADAL" clId="{141EE395-7EDA-4085-912B-18CC1C5323B9}" dt="2026-03-06T17:45:08.903" v="474" actId="2696"/>
        <pc:sldMkLst>
          <pc:docMk/>
          <pc:sldMk cId="1124054831" sldId="321"/>
        </pc:sldMkLst>
      </pc:sldChg>
      <pc:sldChg chg="del">
        <pc:chgData name="Bell, Ronald S CIV DLA DISTRIBUTION (USA)" userId="9f8148ed-f7d8-42e1-9a8b-6f6dc15b8a51" providerId="ADAL" clId="{141EE395-7EDA-4085-912B-18CC1C5323B9}" dt="2026-03-06T17:44:35.096" v="467" actId="2696"/>
        <pc:sldMkLst>
          <pc:docMk/>
          <pc:sldMk cId="1658146870" sldId="322"/>
        </pc:sldMkLst>
      </pc:sldChg>
      <pc:sldChg chg="del">
        <pc:chgData name="Bell, Ronald S CIV DLA DISTRIBUTION (USA)" userId="9f8148ed-f7d8-42e1-9a8b-6f6dc15b8a51" providerId="ADAL" clId="{141EE395-7EDA-4085-912B-18CC1C5323B9}" dt="2026-03-06T17:47:09.385" v="485" actId="2696"/>
        <pc:sldMkLst>
          <pc:docMk/>
          <pc:sldMk cId="3257372274" sldId="323"/>
        </pc:sldMkLst>
      </pc:sldChg>
      <pc:sldChg chg="del">
        <pc:chgData name="Bell, Ronald S CIV DLA DISTRIBUTION (USA)" userId="9f8148ed-f7d8-42e1-9a8b-6f6dc15b8a51" providerId="ADAL" clId="{141EE395-7EDA-4085-912B-18CC1C5323B9}" dt="2026-03-06T17:47:11.925" v="486" actId="2696"/>
        <pc:sldMkLst>
          <pc:docMk/>
          <pc:sldMk cId="1125516442" sldId="324"/>
        </pc:sldMkLst>
      </pc:sldChg>
      <pc:sldChg chg="del">
        <pc:chgData name="Bell, Ronald S CIV DLA DISTRIBUTION (USA)" userId="9f8148ed-f7d8-42e1-9a8b-6f6dc15b8a51" providerId="ADAL" clId="{141EE395-7EDA-4085-912B-18CC1C5323B9}" dt="2026-03-06T17:47:14.415" v="487" actId="2696"/>
        <pc:sldMkLst>
          <pc:docMk/>
          <pc:sldMk cId="1608384343" sldId="325"/>
        </pc:sldMkLst>
      </pc:sldChg>
      <pc:sldChg chg="del">
        <pc:chgData name="Bell, Ronald S CIV DLA DISTRIBUTION (USA)" userId="9f8148ed-f7d8-42e1-9a8b-6f6dc15b8a51" providerId="ADAL" clId="{141EE395-7EDA-4085-912B-18CC1C5323B9}" dt="2026-03-06T17:47:17.180" v="488" actId="2696"/>
        <pc:sldMkLst>
          <pc:docMk/>
          <pc:sldMk cId="1949047681" sldId="326"/>
        </pc:sldMkLst>
      </pc:sldChg>
      <pc:sldChg chg="del">
        <pc:chgData name="Bell, Ronald S CIV DLA DISTRIBUTION (USA)" userId="9f8148ed-f7d8-42e1-9a8b-6f6dc15b8a51" providerId="ADAL" clId="{141EE395-7EDA-4085-912B-18CC1C5323B9}" dt="2026-03-06T17:47:20.159" v="489" actId="2696"/>
        <pc:sldMkLst>
          <pc:docMk/>
          <pc:sldMk cId="1215306509" sldId="327"/>
        </pc:sldMkLst>
      </pc:sldChg>
      <pc:sldChg chg="del">
        <pc:chgData name="Bell, Ronald S CIV DLA DISTRIBUTION (USA)" userId="9f8148ed-f7d8-42e1-9a8b-6f6dc15b8a51" providerId="ADAL" clId="{141EE395-7EDA-4085-912B-18CC1C5323B9}" dt="2026-03-06T17:47:23.043" v="490" actId="2696"/>
        <pc:sldMkLst>
          <pc:docMk/>
          <pc:sldMk cId="1005196360" sldId="328"/>
        </pc:sldMkLst>
      </pc:sldChg>
      <pc:sldChg chg="del">
        <pc:chgData name="Bell, Ronald S CIV DLA DISTRIBUTION (USA)" userId="9f8148ed-f7d8-42e1-9a8b-6f6dc15b8a51" providerId="ADAL" clId="{141EE395-7EDA-4085-912B-18CC1C5323B9}" dt="2026-03-06T17:47:26.310" v="491" actId="2696"/>
        <pc:sldMkLst>
          <pc:docMk/>
          <pc:sldMk cId="801193620" sldId="329"/>
        </pc:sldMkLst>
      </pc:sldChg>
      <pc:sldChg chg="del">
        <pc:chgData name="Bell, Ronald S CIV DLA DISTRIBUTION (USA)" userId="9f8148ed-f7d8-42e1-9a8b-6f6dc15b8a51" providerId="ADAL" clId="{141EE395-7EDA-4085-912B-18CC1C5323B9}" dt="2026-03-06T17:43:28.886" v="463" actId="2696"/>
        <pc:sldMkLst>
          <pc:docMk/>
          <pc:sldMk cId="3402603778" sldId="330"/>
        </pc:sldMkLst>
      </pc:sldChg>
      <pc:sldChg chg="del">
        <pc:chgData name="Bell, Ronald S CIV DLA DISTRIBUTION (USA)" userId="9f8148ed-f7d8-42e1-9a8b-6f6dc15b8a51" providerId="ADAL" clId="{141EE395-7EDA-4085-912B-18CC1C5323B9}" dt="2026-03-06T17:53:13.240" v="509" actId="2696"/>
        <pc:sldMkLst>
          <pc:docMk/>
          <pc:sldMk cId="1772870995" sldId="331"/>
        </pc:sldMkLst>
      </pc:sldChg>
      <pc:sldChg chg="add del">
        <pc:chgData name="Bell, Ronald S CIV DLA DISTRIBUTION (USA)" userId="9f8148ed-f7d8-42e1-9a8b-6f6dc15b8a51" providerId="ADAL" clId="{141EE395-7EDA-4085-912B-18CC1C5323B9}" dt="2026-03-06T17:00:07.823" v="211" actId="2696"/>
        <pc:sldMkLst>
          <pc:docMk/>
          <pc:sldMk cId="2176641534" sldId="332"/>
        </pc:sldMkLst>
      </pc:sldChg>
      <pc:sldChg chg="add">
        <pc:chgData name="Bell, Ronald S CIV DLA DISTRIBUTION (USA)" userId="9f8148ed-f7d8-42e1-9a8b-6f6dc15b8a51" providerId="ADAL" clId="{141EE395-7EDA-4085-912B-18CC1C5323B9}" dt="2026-03-06T17:43:47.048" v="464"/>
        <pc:sldMkLst>
          <pc:docMk/>
          <pc:sldMk cId="3306883094" sldId="2147479384"/>
        </pc:sldMkLst>
      </pc:sldChg>
      <pc:sldChg chg="add">
        <pc:chgData name="Bell, Ronald S CIV DLA DISTRIBUTION (USA)" userId="9f8148ed-f7d8-42e1-9a8b-6f6dc15b8a51" providerId="ADAL" clId="{141EE395-7EDA-4085-912B-18CC1C5323B9}" dt="2026-03-06T17:45:54.213" v="479"/>
        <pc:sldMkLst>
          <pc:docMk/>
          <pc:sldMk cId="1296269969" sldId="2147479385"/>
        </pc:sldMkLst>
      </pc:sldChg>
      <pc:sldChg chg="add">
        <pc:chgData name="Bell, Ronald S CIV DLA DISTRIBUTION (USA)" userId="9f8148ed-f7d8-42e1-9a8b-6f6dc15b8a51" providerId="ADAL" clId="{141EE395-7EDA-4085-912B-18CC1C5323B9}" dt="2026-03-06T17:45:39.873" v="478"/>
        <pc:sldMkLst>
          <pc:docMk/>
          <pc:sldMk cId="2915331539" sldId="2147479386"/>
        </pc:sldMkLst>
      </pc:sldChg>
      <pc:sldChg chg="add">
        <pc:chgData name="Bell, Ronald S CIV DLA DISTRIBUTION (USA)" userId="9f8148ed-f7d8-42e1-9a8b-6f6dc15b8a51" providerId="ADAL" clId="{141EE395-7EDA-4085-912B-18CC1C5323B9}" dt="2026-03-06T17:46:04.043" v="480"/>
        <pc:sldMkLst>
          <pc:docMk/>
          <pc:sldMk cId="3202270938" sldId="2147479387"/>
        </pc:sldMkLst>
      </pc:sldChg>
      <pc:sldChg chg="add">
        <pc:chgData name="Bell, Ronald S CIV DLA DISTRIBUTION (USA)" userId="9f8148ed-f7d8-42e1-9a8b-6f6dc15b8a51" providerId="ADAL" clId="{141EE395-7EDA-4085-912B-18CC1C5323B9}" dt="2026-03-06T17:46:13.928" v="481"/>
        <pc:sldMkLst>
          <pc:docMk/>
          <pc:sldMk cId="3287622729" sldId="2147479388"/>
        </pc:sldMkLst>
      </pc:sldChg>
      <pc:sldChg chg="add">
        <pc:chgData name="Bell, Ronald S CIV DLA DISTRIBUTION (USA)" userId="9f8148ed-f7d8-42e1-9a8b-6f6dc15b8a51" providerId="ADAL" clId="{141EE395-7EDA-4085-912B-18CC1C5323B9}" dt="2026-03-06T17:46:24.362" v="482"/>
        <pc:sldMkLst>
          <pc:docMk/>
          <pc:sldMk cId="596438404" sldId="2147479389"/>
        </pc:sldMkLst>
      </pc:sldChg>
      <pc:sldMasterChg chg="delSldLayout">
        <pc:chgData name="Bell, Ronald S CIV DLA DISTRIBUTION (USA)" userId="9f8148ed-f7d8-42e1-9a8b-6f6dc15b8a51" providerId="ADAL" clId="{141EE395-7EDA-4085-912B-18CC1C5323B9}" dt="2026-03-06T17:00:07.823" v="211" actId="2696"/>
        <pc:sldMasterMkLst>
          <pc:docMk/>
          <pc:sldMasterMk cId="1470325988" sldId="2147483672"/>
        </pc:sldMasterMkLst>
        <pc:sldLayoutChg chg="del">
          <pc:chgData name="Bell, Ronald S CIV DLA DISTRIBUTION (USA)" userId="9f8148ed-f7d8-42e1-9a8b-6f6dc15b8a51" providerId="ADAL" clId="{141EE395-7EDA-4085-912B-18CC1C5323B9}" dt="2026-03-06T17:00:07.823" v="211" actId="2696"/>
          <pc:sldLayoutMkLst>
            <pc:docMk/>
            <pc:sldMasterMk cId="1470325988" sldId="2147483672"/>
            <pc:sldLayoutMk cId="2156706177" sldId="2147483751"/>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ctr"/>
          <c:showLegendKey val="0"/>
          <c:showVal val="1"/>
          <c:showCatName val="0"/>
          <c:showSerName val="0"/>
          <c:showPercent val="0"/>
          <c:showBubbleSize val="0"/>
          <c:showLeaderLines val="0"/>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D8D332-43D0-4B20-A9BF-F1DE1F6D7807}" type="datetimeFigureOut">
              <a:rPr lang="en-US" smtClean="0"/>
              <a:t>3/6/2026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41FD76-DE94-4153-B3FD-B67D6D978815}" type="slidenum">
              <a:rPr lang="en-US" smtClean="0"/>
              <a:t>‹#›</a:t>
            </a:fld>
            <a:endParaRPr lang="en-US"/>
          </a:p>
        </p:txBody>
      </p:sp>
    </p:spTree>
    <p:extLst>
      <p:ext uri="{BB962C8B-B14F-4D97-AF65-F5344CB8AC3E}">
        <p14:creationId xmlns:p14="http://schemas.microsoft.com/office/powerpoint/2010/main" val="2949481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41FD76-DE94-4153-B3FD-B67D6D978815}" type="slidenum">
              <a:rPr lang="en-US" smtClean="0"/>
              <a:t>2</a:t>
            </a:fld>
            <a:endParaRPr lang="en-US"/>
          </a:p>
        </p:txBody>
      </p:sp>
    </p:spTree>
    <p:extLst>
      <p:ext uri="{BB962C8B-B14F-4D97-AF65-F5344CB8AC3E}">
        <p14:creationId xmlns:p14="http://schemas.microsoft.com/office/powerpoint/2010/main" val="3846718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Consistent Trends </a:t>
            </a:r>
          </a:p>
          <a:p>
            <a:pPr lvl="1"/>
            <a:r>
              <a:rPr lang="en-US" dirty="0">
                <a:highlight>
                  <a:srgbClr val="FFFF00"/>
                </a:highlight>
              </a:rPr>
              <a:t>Ease of Bidding</a:t>
            </a:r>
          </a:p>
          <a:p>
            <a:pPr lvl="1"/>
            <a:r>
              <a:rPr lang="en-US" dirty="0">
                <a:highlight>
                  <a:srgbClr val="FFFF00"/>
                </a:highlight>
              </a:rPr>
              <a:t>Innovation</a:t>
            </a:r>
          </a:p>
          <a:p>
            <a:pPr lvl="1"/>
            <a:r>
              <a:rPr lang="en-US" dirty="0">
                <a:highlight>
                  <a:srgbClr val="FFFF00"/>
                </a:highlight>
              </a:rPr>
              <a:t>Timely Resolution</a:t>
            </a:r>
          </a:p>
          <a:p>
            <a:r>
              <a:rPr lang="en-US" dirty="0">
                <a:highlight>
                  <a:srgbClr val="FFFF00"/>
                </a:highlight>
              </a:rPr>
              <a:t>What We’ve Done</a:t>
            </a:r>
          </a:p>
          <a:p>
            <a:pPr lvl="1"/>
            <a:r>
              <a:rPr lang="en-US" dirty="0">
                <a:highlight>
                  <a:srgbClr val="FFFF00"/>
                </a:highlight>
              </a:rPr>
              <a:t>Simplified Combined Synopsis/Solicitations – relook at Instructions/Evaluation Criteria</a:t>
            </a:r>
          </a:p>
          <a:p>
            <a:pPr lvl="1"/>
            <a:r>
              <a:rPr lang="en-US" dirty="0">
                <a:highlight>
                  <a:srgbClr val="FFFF00"/>
                </a:highlight>
              </a:rPr>
              <a:t>Increased Indefinite Delivery Contracts </a:t>
            </a:r>
          </a:p>
          <a:p>
            <a:pPr lvl="1"/>
            <a:r>
              <a:rPr lang="en-US" dirty="0">
                <a:highlight>
                  <a:srgbClr val="FFFF00"/>
                </a:highlight>
              </a:rPr>
              <a:t>Issued RFI for vendor feedback</a:t>
            </a:r>
          </a:p>
          <a:p>
            <a:pPr lvl="1"/>
            <a:r>
              <a:rPr lang="en-US" dirty="0">
                <a:highlight>
                  <a:srgbClr val="FFFF00"/>
                </a:highlight>
              </a:rPr>
              <a:t>Longer RFP issuance</a:t>
            </a:r>
          </a:p>
          <a:p>
            <a:pPr lvl="1"/>
            <a:r>
              <a:rPr lang="en-US" dirty="0">
                <a:highlight>
                  <a:srgbClr val="FFFF00"/>
                </a:highlight>
              </a:rPr>
              <a:t>Audit Readiness       Requirements         Modernization</a:t>
            </a:r>
          </a:p>
          <a:p>
            <a:r>
              <a:rPr lang="en-US" dirty="0">
                <a:highlight>
                  <a:srgbClr val="FFFF00"/>
                </a:highlight>
              </a:rPr>
              <a:t>What’s Next/How Can You Help</a:t>
            </a:r>
          </a:p>
          <a:p>
            <a:pPr lvl="1"/>
            <a:r>
              <a:rPr lang="en-US" dirty="0">
                <a:highlight>
                  <a:srgbClr val="FFFF00"/>
                </a:highlight>
              </a:rPr>
              <a:t>Vendor one-on-ones with Contracting Officers</a:t>
            </a:r>
          </a:p>
          <a:p>
            <a:pPr lvl="1"/>
            <a:r>
              <a:rPr lang="en-US" dirty="0">
                <a:highlight>
                  <a:srgbClr val="FFFF00"/>
                </a:highlight>
              </a:rPr>
              <a:t>Revisit RFI – seeking additional feedback on Distribution Center requirements – </a:t>
            </a:r>
            <a:r>
              <a:rPr lang="en-US" i="1" dirty="0">
                <a:highlight>
                  <a:srgbClr val="FFFF00"/>
                </a:highlight>
              </a:rPr>
              <a:t>target Ease of Bidding/Innovation feedback</a:t>
            </a:r>
          </a:p>
          <a:p>
            <a:pPr lvl="1"/>
            <a:r>
              <a:rPr lang="en-US" dirty="0">
                <a:highlight>
                  <a:srgbClr val="FFFF00"/>
                </a:highlight>
              </a:rPr>
              <a:t>Contract Specialist/Contracting Officer as starting point for issue resolution</a:t>
            </a:r>
          </a:p>
          <a:p>
            <a:pPr lvl="1"/>
            <a:endParaRPr lang="en-US" dirty="0"/>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6</a:t>
            </a:fld>
            <a:endParaRPr lang="en-US"/>
          </a:p>
        </p:txBody>
      </p:sp>
    </p:spTree>
    <p:extLst>
      <p:ext uri="{BB962C8B-B14F-4D97-AF65-F5344CB8AC3E}">
        <p14:creationId xmlns:p14="http://schemas.microsoft.com/office/powerpoint/2010/main" val="1467395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CUI">
    <p:spTree>
      <p:nvGrpSpPr>
        <p:cNvPr id="1" name=""/>
        <p:cNvGrpSpPr/>
        <p:nvPr/>
      </p:nvGrpSpPr>
      <p:grpSpPr>
        <a:xfrm>
          <a:off x="0" y="0"/>
          <a:ext cx="0" cy="0"/>
          <a:chOff x="0" y="0"/>
          <a:chExt cx="0" cy="0"/>
        </a:xfrm>
      </p:grpSpPr>
      <p:sp>
        <p:nvSpPr>
          <p:cNvPr id="17" name="Text Placeholder 8">
            <a:extLst>
              <a:ext uri="{FF2B5EF4-FFF2-40B4-BE49-F238E27FC236}">
                <a16:creationId xmlns:a16="http://schemas.microsoft.com/office/drawing/2014/main" id="{328FCADA-951D-C28F-CEEA-1022AF9EFE54}"/>
              </a:ext>
            </a:extLst>
          </p:cNvPr>
          <p:cNvSpPr>
            <a:spLocks noGrp="1"/>
          </p:cNvSpPr>
          <p:nvPr>
            <p:ph type="body" sz="quarter" idx="13" hasCustomPrompt="1"/>
          </p:nvPr>
        </p:nvSpPr>
        <p:spPr>
          <a:xfrm>
            <a:off x="304800" y="1683657"/>
            <a:ext cx="2998779" cy="8062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defRPr kumimoji="0" lang="en-US" sz="2400" i="0" u="none" strike="noStrike" cap="none" spc="0" normalizeH="0" baseline="0" smtClean="0">
                <a:ln>
                  <a:noFill/>
                </a:ln>
                <a:solidFill>
                  <a:schemeClr val="tx1"/>
                </a:solidFill>
                <a:effectLst/>
                <a:uLnTx/>
                <a:uFillTx/>
                <a:latin typeface="+mj-lt"/>
                <a:cs typeface="Arial"/>
              </a:defRPr>
            </a:lvl1pPr>
            <a:lvl2pPr>
              <a:defRPr lang="en-US" smtClean="0"/>
            </a:lvl2pPr>
            <a:lvl3pPr>
              <a:defRPr lang="en-US" smtClean="0"/>
            </a:lvl3pPr>
            <a:lvl4pPr>
              <a:defRPr lang="en-US" smtClean="0"/>
            </a:lvl4pPr>
            <a:lvl5pPr>
              <a:defRPr lang="en-US"/>
            </a:lvl5pPr>
          </a:lstStyle>
          <a:p>
            <a:pPr marR="0" lvl="0" defTabSz="457200" fontAlgn="auto">
              <a:lnSpc>
                <a:spcPct val="100000"/>
              </a:lnSpc>
              <a:spcBef>
                <a:spcPts val="0"/>
              </a:spcBef>
              <a:spcAft>
                <a:spcPts val="0"/>
              </a:spcAft>
              <a:buClrTx/>
              <a:buSzTx/>
              <a:tabLst/>
            </a:pPr>
            <a:r>
              <a:rPr kumimoji="0" lang="en-US" sz="2400" b="1" i="0" u="none" strike="noStrike" kern="1200" cap="none" spc="0" normalizeH="0" baseline="0" noProof="0">
                <a:ln>
                  <a:noFill/>
                </a:ln>
                <a:solidFill>
                  <a:schemeClr val="tx1"/>
                </a:solidFill>
                <a:effectLst/>
                <a:uLnTx/>
                <a:uFillTx/>
                <a:latin typeface="+mj-lt"/>
                <a:ea typeface="+mn-ea"/>
                <a:cs typeface="Arial"/>
              </a:rPr>
              <a:t>Title in Bold Arial Font – 24pts</a:t>
            </a:r>
          </a:p>
        </p:txBody>
      </p:sp>
      <p:sp>
        <p:nvSpPr>
          <p:cNvPr id="18" name="Text Placeholder 12">
            <a:extLst>
              <a:ext uri="{FF2B5EF4-FFF2-40B4-BE49-F238E27FC236}">
                <a16:creationId xmlns:a16="http://schemas.microsoft.com/office/drawing/2014/main" id="{074640F8-6D35-AA6B-FC9F-D7CC1940EC4A}"/>
              </a:ext>
            </a:extLst>
          </p:cNvPr>
          <p:cNvSpPr>
            <a:spLocks noGrp="1"/>
          </p:cNvSpPr>
          <p:nvPr>
            <p:ph type="body" sz="quarter" idx="15" hasCustomPrompt="1"/>
          </p:nvPr>
        </p:nvSpPr>
        <p:spPr>
          <a:xfrm>
            <a:off x="304800" y="2475382"/>
            <a:ext cx="1654629" cy="480131"/>
          </a:xfrm>
          <a:prstGeom prst="rect">
            <a:avLst/>
          </a:prstGeom>
          <a:noFill/>
        </p:spPr>
        <p:txBody>
          <a:bodyPr wrap="square" lIns="91440" tIns="45720" rIns="91440" bIns="45720" rtlCol="0" anchor="t">
            <a:noAutofit/>
          </a:bodyPr>
          <a:lstStyle>
            <a:lvl1pPr>
              <a:spcBef>
                <a:spcPts val="0"/>
              </a:spcBef>
              <a:defRPr lang="en-US" sz="1400" smtClean="0">
                <a:solidFill>
                  <a:schemeClr val="tx1"/>
                </a:solidFill>
                <a:latin typeface="+mj-lt"/>
              </a:defRPr>
            </a:lvl1pPr>
            <a:lvl2pPr>
              <a:defRPr lang="en-US" smtClean="0"/>
            </a:lvl2pPr>
            <a:lvl3pPr>
              <a:defRPr lang="en-US" smtClean="0"/>
            </a:lvl3pPr>
            <a:lvl4pPr>
              <a:defRPr lang="en-US" smtClean="0"/>
            </a:lvl4pPr>
            <a:lvl5pPr>
              <a:defRPr lang="en-US"/>
            </a:lvl5pPr>
          </a:lstStyle>
          <a:p>
            <a:r>
              <a:rPr lang="en-US"/>
              <a:t>Briefer, Position​ Month DD, YYYY</a:t>
            </a:r>
          </a:p>
        </p:txBody>
      </p:sp>
      <p:sp>
        <p:nvSpPr>
          <p:cNvPr id="12" name="Text Placeholder 7">
            <a:extLst>
              <a:ext uri="{FF2B5EF4-FFF2-40B4-BE49-F238E27FC236}">
                <a16:creationId xmlns:a16="http://schemas.microsoft.com/office/drawing/2014/main" id="{A0018C44-BC28-0AF3-36FF-56ED9AC326CE}"/>
              </a:ext>
            </a:extLst>
          </p:cNvPr>
          <p:cNvSpPr>
            <a:spLocks noGrp="1"/>
          </p:cNvSpPr>
          <p:nvPr>
            <p:ph type="body" sz="quarter" idx="10" hasCustomPrompt="1"/>
          </p:nvPr>
        </p:nvSpPr>
        <p:spPr>
          <a:xfrm>
            <a:off x="305133" y="5720180"/>
            <a:ext cx="2361867" cy="830997"/>
          </a:xfrm>
          <a:prstGeom prst="rect">
            <a:avLst/>
          </a:prstGeom>
          <a:noFill/>
          <a:ln>
            <a:solidFill>
              <a:srgbClr val="C9AD62"/>
            </a:solidFill>
          </a:ln>
        </p:spPr>
        <p:txBody>
          <a:bodyPr wrap="square" rtlCol="0" anchor="t" anchorCtr="0">
            <a:noAutofit/>
          </a:bodyPr>
          <a:lstStyle>
            <a:lvl1pPr marL="0" indent="0">
              <a:lnSpc>
                <a:spcPct val="100000"/>
              </a:lnSpc>
              <a:spcBef>
                <a:spcPts val="0"/>
              </a:spcBef>
              <a:buNone/>
              <a:defRPr lang="en-US" sz="1200" b="0" dirty="0" smtClean="0">
                <a:solidFill>
                  <a:srgbClr val="C9AD62"/>
                </a:solidFill>
                <a:latin typeface="+mn-lt"/>
              </a:defRPr>
            </a:lvl1pPr>
          </a:lstStyle>
          <a:p>
            <a:pPr lvl="0"/>
            <a:r>
              <a:rPr lang="en-US"/>
              <a:t>Controlled by:  </a:t>
            </a:r>
          </a:p>
          <a:p>
            <a:pPr lvl="0"/>
            <a:r>
              <a:rPr lang="en-US"/>
              <a:t>CUI Category:  </a:t>
            </a:r>
          </a:p>
          <a:p>
            <a:pPr lvl="0"/>
            <a:r>
              <a:rPr lang="en-US"/>
              <a:t>Dissemination Control: </a:t>
            </a:r>
          </a:p>
          <a:p>
            <a:pPr lvl="0"/>
            <a:r>
              <a:rPr lang="en-US"/>
              <a:t>POC:</a:t>
            </a:r>
          </a:p>
        </p:txBody>
      </p:sp>
      <p:grpSp>
        <p:nvGrpSpPr>
          <p:cNvPr id="19" name="CUI_Labels">
            <a:extLst>
              <a:ext uri="{FF2B5EF4-FFF2-40B4-BE49-F238E27FC236}">
                <a16:creationId xmlns:a16="http://schemas.microsoft.com/office/drawing/2014/main" id="{5186B36D-96A2-5C71-8CFD-6E56A162FCFA}"/>
              </a:ext>
              <a:ext uri="{C183D7F6-B498-43B3-948B-1728B52AA6E4}">
                <adec:decorative xmlns:adec="http://schemas.microsoft.com/office/drawing/2017/decorative" val="1"/>
              </a:ext>
            </a:extLst>
          </p:cNvPr>
          <p:cNvGrpSpPr>
            <a:grpSpLocks noChangeAspect="1"/>
          </p:cNvGrpSpPr>
          <p:nvPr userDrawn="1"/>
        </p:nvGrpSpPr>
        <p:grpSpPr>
          <a:xfrm>
            <a:off x="4942468" y="163034"/>
            <a:ext cx="478265" cy="7335046"/>
            <a:chOff x="5817063" y="163034"/>
            <a:chExt cx="478265" cy="7335046"/>
          </a:xfrm>
          <a:effectLst/>
        </p:grpSpPr>
        <p:sp>
          <p:nvSpPr>
            <p:cNvPr id="20" name="Rectangle 19">
              <a:extLst>
                <a:ext uri="{FF2B5EF4-FFF2-40B4-BE49-F238E27FC236}">
                  <a16:creationId xmlns:a16="http://schemas.microsoft.com/office/drawing/2014/main" id="{B9D3FA04-D317-11DB-A2AF-8CBB7CB0E6A0}"/>
                </a:ext>
              </a:extLst>
            </p:cNvPr>
            <p:cNvSpPr>
              <a:spLocks noChangeAspect="1"/>
            </p:cNvSpPr>
            <p:nvPr userDrawn="1"/>
          </p:nvSpPr>
          <p:spPr>
            <a:xfrm>
              <a:off x="5817063" y="163034"/>
              <a:ext cx="478265" cy="15544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7030A0"/>
                  </a:solidFill>
                  <a:effectLst/>
                  <a:uLnTx/>
                  <a:uFillTx/>
                  <a:latin typeface="+mj-lt"/>
                  <a:ea typeface="+mn-ea"/>
                  <a:cs typeface="Times New Roman" panose="02020603050405020304" pitchFamily="18" charset="0"/>
                </a:rPr>
                <a:t>CUI</a:t>
              </a:r>
            </a:p>
          </p:txBody>
        </p:sp>
        <p:sp>
          <p:nvSpPr>
            <p:cNvPr id="21" name="Rectangle 20">
              <a:extLst>
                <a:ext uri="{FF2B5EF4-FFF2-40B4-BE49-F238E27FC236}">
                  <a16:creationId xmlns:a16="http://schemas.microsoft.com/office/drawing/2014/main" id="{1F064743-0751-68A5-E0B9-653AFD1746B6}"/>
                </a:ext>
              </a:extLst>
            </p:cNvPr>
            <p:cNvSpPr>
              <a:spLocks noChangeAspect="1"/>
            </p:cNvSpPr>
            <p:nvPr userDrawn="1"/>
          </p:nvSpPr>
          <p:spPr>
            <a:xfrm>
              <a:off x="5817063" y="7342632"/>
              <a:ext cx="478265" cy="15544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7030A0"/>
                  </a:solidFill>
                  <a:effectLst/>
                  <a:uLnTx/>
                  <a:uFillTx/>
                  <a:latin typeface="+mj-lt"/>
                  <a:ea typeface="+mn-ea"/>
                  <a:cs typeface="Times New Roman" panose="02020603050405020304" pitchFamily="18" charset="0"/>
                </a:rPr>
                <a:t>CUI</a:t>
              </a:r>
            </a:p>
          </p:txBody>
        </p:sp>
      </p:grpSp>
    </p:spTree>
    <p:extLst>
      <p:ext uri="{BB962C8B-B14F-4D97-AF65-F5344CB8AC3E}">
        <p14:creationId xmlns:p14="http://schemas.microsoft.com/office/powerpoint/2010/main" val="476122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Empty_Content Slide">
    <p:spTree>
      <p:nvGrpSpPr>
        <p:cNvPr id="1" name=""/>
        <p:cNvGrpSpPr/>
        <p:nvPr/>
      </p:nvGrpSpPr>
      <p:grpSpPr>
        <a:xfrm>
          <a:off x="0" y="0"/>
          <a:ext cx="0" cy="0"/>
          <a:chOff x="0" y="0"/>
          <a:chExt cx="0" cy="0"/>
        </a:xfrm>
      </p:grpSpPr>
      <p:sp>
        <p:nvSpPr>
          <p:cNvPr id="11" name="Title 21">
            <a:extLst>
              <a:ext uri="{FF2B5EF4-FFF2-40B4-BE49-F238E27FC236}">
                <a16:creationId xmlns:a16="http://schemas.microsoft.com/office/drawing/2014/main" id="{066F71FC-8AA9-A4F9-9E5E-CEFEDE10CE11}"/>
              </a:ext>
            </a:extLst>
          </p:cNvPr>
          <p:cNvSpPr>
            <a:spLocks noGrp="1" noRot="1" noMove="1" noResize="1" noEditPoints="1" noAdjustHandles="1" noChangeArrowheads="1" noChangeShapeType="1"/>
          </p:cNvSpPr>
          <p:nvPr>
            <p:ph type="title"/>
          </p:nvPr>
        </p:nvSpPr>
        <p:spPr>
          <a:xfrm>
            <a:off x="1962150" y="338430"/>
            <a:ext cx="8096250" cy="371897"/>
          </a:xfrm>
        </p:spPr>
        <p:txBody>
          <a:bodyPr anchor="ctr" anchorCtr="0">
            <a:noAutofit/>
          </a:bodyPr>
          <a:lstStyle/>
          <a:p>
            <a:r>
              <a:rPr lang="en-US"/>
              <a:t>Click to edit Master title style</a:t>
            </a:r>
          </a:p>
        </p:txBody>
      </p:sp>
      <p:sp>
        <p:nvSpPr>
          <p:cNvPr id="10" name="Text Placeholder 24">
            <a:extLst>
              <a:ext uri="{FF2B5EF4-FFF2-40B4-BE49-F238E27FC236}">
                <a16:creationId xmlns:a16="http://schemas.microsoft.com/office/drawing/2014/main" id="{B91A0534-3D01-872C-524A-BEC9A4164EB1}"/>
              </a:ext>
            </a:extLst>
          </p:cNvPr>
          <p:cNvSpPr>
            <a:spLocks noGrp="1" noRot="1" noMove="1" noResize="1" noEditPoints="1" noAdjustHandles="1" noChangeArrowheads="1" noChangeShapeType="1"/>
          </p:cNvSpPr>
          <p:nvPr>
            <p:ph type="body" sz="quarter" idx="10"/>
          </p:nvPr>
        </p:nvSpPr>
        <p:spPr>
          <a:xfrm>
            <a:off x="5537200" y="771103"/>
            <a:ext cx="4521200" cy="371897"/>
          </a:xfrm>
          <a:prstGeom prst="rect">
            <a:avLst/>
          </a:prstGeom>
        </p:spPr>
        <p:txBody>
          <a:bodyPr lIns="0" tIns="0" rIns="91440" bIns="0" anchor="t">
            <a:noAutofit/>
          </a:bodyPr>
          <a:lstStyle>
            <a:lvl1pPr marL="0" indent="0" algn="r" defTabSz="1005888" rtl="0" eaLnBrk="1" latinLnBrk="0" hangingPunct="1">
              <a:lnSpc>
                <a:spcPct val="110000"/>
              </a:lnSpc>
              <a:spcBef>
                <a:spcPts val="1320"/>
              </a:spcBef>
              <a:spcAft>
                <a:spcPts val="0"/>
              </a:spcAft>
              <a:buFont typeface="Arial" panose="020B0604020202020204" pitchFamily="34" charset="0"/>
              <a:buNone/>
              <a:defRPr lang="en-US" sz="1200" b="1" kern="1200" dirty="0" smtClean="0">
                <a:solidFill>
                  <a:srgbClr val="C9AD62"/>
                </a:solidFill>
                <a:latin typeface="Raleway Black" pitchFamily="2" charset="0"/>
                <a:ea typeface="+mn-ea"/>
                <a:cs typeface="+mn-cs"/>
              </a:defRPr>
            </a:lvl1pPr>
          </a:lstStyle>
          <a:p>
            <a:pPr lvl="0"/>
            <a:r>
              <a:rPr lang="en-US"/>
              <a:t>Click to edit Master text styles</a:t>
            </a:r>
          </a:p>
        </p:txBody>
      </p:sp>
      <p:sp>
        <p:nvSpPr>
          <p:cNvPr id="3" name="Text Placeholder 2">
            <a:extLst>
              <a:ext uri="{FF2B5EF4-FFF2-40B4-BE49-F238E27FC236}">
                <a16:creationId xmlns:a16="http://schemas.microsoft.com/office/drawing/2014/main" id="{20181232-0E2B-B1E2-4B9A-145B6CC28505}"/>
              </a:ext>
            </a:extLst>
          </p:cNvPr>
          <p:cNvSpPr>
            <a:spLocks noGrp="1"/>
          </p:cNvSpPr>
          <p:nvPr>
            <p:ph type="body" sz="quarter" idx="11"/>
          </p:nvPr>
        </p:nvSpPr>
        <p:spPr>
          <a:xfrm>
            <a:off x="304800" y="2505456"/>
            <a:ext cx="9753600" cy="2624328"/>
          </a:xfrm>
          <a:prstGeom prst="rect">
            <a:avLst/>
          </a:prstGeom>
        </p:spPr>
        <p:txBody>
          <a:bodyPr wrap="square">
            <a:noAutofit/>
          </a:bodyPr>
          <a:lstStyle>
            <a:lvl4pPr>
              <a:defRPr/>
            </a:lvl4pPr>
            <a:lvl5pPr>
              <a:defRPr/>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Tree>
    <p:extLst>
      <p:ext uri="{BB962C8B-B14F-4D97-AF65-F5344CB8AC3E}">
        <p14:creationId xmlns:p14="http://schemas.microsoft.com/office/powerpoint/2010/main" val="1771839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Quad Chart Basic Slide">
    <p:spTree>
      <p:nvGrpSpPr>
        <p:cNvPr id="1" name=""/>
        <p:cNvGrpSpPr/>
        <p:nvPr/>
      </p:nvGrpSpPr>
      <p:grpSpPr>
        <a:xfrm>
          <a:off x="0" y="0"/>
          <a:ext cx="0" cy="0"/>
          <a:chOff x="0" y="0"/>
          <a:chExt cx="0" cy="0"/>
        </a:xfrm>
      </p:grpSpPr>
      <p:sp>
        <p:nvSpPr>
          <p:cNvPr id="18" name="Title 21">
            <a:extLst>
              <a:ext uri="{FF2B5EF4-FFF2-40B4-BE49-F238E27FC236}">
                <a16:creationId xmlns:a16="http://schemas.microsoft.com/office/drawing/2014/main" id="{E1D7879D-2B72-CA9B-6512-121921F58160}"/>
              </a:ext>
            </a:extLst>
          </p:cNvPr>
          <p:cNvSpPr>
            <a:spLocks noGrp="1" noRot="1" noMove="1" noResize="1" noEditPoints="1" noAdjustHandles="1" noChangeArrowheads="1" noChangeShapeType="1"/>
          </p:cNvSpPr>
          <p:nvPr>
            <p:ph type="title"/>
          </p:nvPr>
        </p:nvSpPr>
        <p:spPr>
          <a:xfrm>
            <a:off x="1962150" y="338430"/>
            <a:ext cx="8096250" cy="371897"/>
          </a:xfrm>
        </p:spPr>
        <p:txBody>
          <a:bodyPr anchor="ctr" anchorCtr="0">
            <a:noAutofit/>
          </a:bodyPr>
          <a:lstStyle/>
          <a:p>
            <a:r>
              <a:rPr lang="en-US"/>
              <a:t>Click to edit Master title style</a:t>
            </a:r>
          </a:p>
        </p:txBody>
      </p:sp>
      <p:sp>
        <p:nvSpPr>
          <p:cNvPr id="17" name="Text Placeholder 24">
            <a:extLst>
              <a:ext uri="{FF2B5EF4-FFF2-40B4-BE49-F238E27FC236}">
                <a16:creationId xmlns:a16="http://schemas.microsoft.com/office/drawing/2014/main" id="{629AE2E9-E2A2-FC82-42F7-0B194ED9F490}"/>
              </a:ext>
            </a:extLst>
          </p:cNvPr>
          <p:cNvSpPr>
            <a:spLocks noGrp="1" noRot="1" noMove="1" noResize="1" noEditPoints="1" noAdjustHandles="1" noChangeArrowheads="1" noChangeShapeType="1"/>
          </p:cNvSpPr>
          <p:nvPr>
            <p:ph type="body" sz="quarter" idx="10"/>
          </p:nvPr>
        </p:nvSpPr>
        <p:spPr>
          <a:xfrm>
            <a:off x="5537200" y="771103"/>
            <a:ext cx="4521200" cy="371897"/>
          </a:xfrm>
          <a:prstGeom prst="rect">
            <a:avLst/>
          </a:prstGeom>
        </p:spPr>
        <p:txBody>
          <a:bodyPr lIns="0" tIns="0" rIns="91440" bIns="0" anchor="t">
            <a:noAutofit/>
          </a:bodyPr>
          <a:lstStyle>
            <a:lvl1pPr marL="0" indent="0" algn="r" defTabSz="1005888" rtl="0" eaLnBrk="1" latinLnBrk="0" hangingPunct="1">
              <a:lnSpc>
                <a:spcPct val="110000"/>
              </a:lnSpc>
              <a:spcBef>
                <a:spcPts val="1320"/>
              </a:spcBef>
              <a:spcAft>
                <a:spcPts val="0"/>
              </a:spcAft>
              <a:buFont typeface="Arial" panose="020B0604020202020204" pitchFamily="34" charset="0"/>
              <a:buNone/>
              <a:defRPr lang="en-US" sz="1200" b="1" kern="1200" dirty="0" smtClean="0">
                <a:solidFill>
                  <a:srgbClr val="C9AD62"/>
                </a:solidFill>
                <a:latin typeface="Raleway Black" pitchFamily="2" charset="0"/>
                <a:ea typeface="+mn-ea"/>
                <a:cs typeface="+mn-cs"/>
              </a:defRPr>
            </a:lvl1pPr>
          </a:lstStyle>
          <a:p>
            <a:pPr lvl="0"/>
            <a:r>
              <a:rPr lang="en-US"/>
              <a:t>Click to edit Master text styles</a:t>
            </a:r>
          </a:p>
        </p:txBody>
      </p:sp>
      <p:sp>
        <p:nvSpPr>
          <p:cNvPr id="20" name="Text Placeholder 19">
            <a:extLst>
              <a:ext uri="{FF2B5EF4-FFF2-40B4-BE49-F238E27FC236}">
                <a16:creationId xmlns:a16="http://schemas.microsoft.com/office/drawing/2014/main" id="{AA5B9CF4-9C0A-400A-4216-EC13B80270B0}"/>
              </a:ext>
            </a:extLst>
          </p:cNvPr>
          <p:cNvSpPr>
            <a:spLocks noGrp="1"/>
          </p:cNvSpPr>
          <p:nvPr>
            <p:ph type="body" sz="quarter" idx="19" hasCustomPrompt="1"/>
          </p:nvPr>
        </p:nvSpPr>
        <p:spPr>
          <a:xfrm>
            <a:off x="1644649" y="1756159"/>
            <a:ext cx="2006600" cy="371475"/>
          </a:xfrm>
        </p:spPr>
        <p:txBody>
          <a:bodyPr lIns="0" tIns="0" rIns="0" bIns="0" anchor="ctr"/>
          <a:lstStyle>
            <a:lvl1pPr algn="ctr">
              <a:defRPr sz="1400" b="1"/>
            </a:lvl1pPr>
          </a:lstStyle>
          <a:p>
            <a:pPr lvl="0"/>
            <a:r>
              <a:rPr lang="en-US"/>
              <a:t>Topic</a:t>
            </a:r>
          </a:p>
        </p:txBody>
      </p:sp>
      <p:sp>
        <p:nvSpPr>
          <p:cNvPr id="11" name="Text Placeholder 17">
            <a:extLst>
              <a:ext uri="{FF2B5EF4-FFF2-40B4-BE49-F238E27FC236}">
                <a16:creationId xmlns:a16="http://schemas.microsoft.com/office/drawing/2014/main" id="{B598A16B-78CB-F245-FDFA-0581523D9B2B}"/>
              </a:ext>
            </a:extLst>
          </p:cNvPr>
          <p:cNvSpPr>
            <a:spLocks noGrp="1"/>
          </p:cNvSpPr>
          <p:nvPr>
            <p:ph type="body" sz="quarter" idx="13"/>
          </p:nvPr>
        </p:nvSpPr>
        <p:spPr>
          <a:xfrm>
            <a:off x="304799" y="1941897"/>
            <a:ext cx="4686301" cy="2165338"/>
          </a:xfrm>
          <a:prstGeom prst="roundRect">
            <a:avLst>
              <a:gd name="adj" fmla="val 1216"/>
            </a:avLst>
          </a:prstGeom>
          <a:noFill/>
          <a:effectLst>
            <a:glow rad="50800">
              <a:schemeClr val="tx1">
                <a:alpha val="20000"/>
              </a:schemeClr>
            </a:glow>
          </a:effectLst>
        </p:spPr>
        <p:txBody>
          <a:bodyPr wrap="square" lIns="182880" tIns="182880" rIns="18288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21" name="Text Placeholder 19">
            <a:extLst>
              <a:ext uri="{FF2B5EF4-FFF2-40B4-BE49-F238E27FC236}">
                <a16:creationId xmlns:a16="http://schemas.microsoft.com/office/drawing/2014/main" id="{509FBCA1-C3BB-F30E-4E2E-3BE0EFCB71CE}"/>
              </a:ext>
            </a:extLst>
          </p:cNvPr>
          <p:cNvSpPr>
            <a:spLocks noGrp="1"/>
          </p:cNvSpPr>
          <p:nvPr>
            <p:ph type="body" sz="quarter" idx="20" hasCustomPrompt="1"/>
          </p:nvPr>
        </p:nvSpPr>
        <p:spPr>
          <a:xfrm>
            <a:off x="6711911" y="1756159"/>
            <a:ext cx="2006600" cy="371475"/>
          </a:xfrm>
        </p:spPr>
        <p:txBody>
          <a:bodyPr lIns="0" tIns="0" rIns="0" bIns="0" anchor="ctr"/>
          <a:lstStyle>
            <a:lvl1pPr algn="ctr">
              <a:defRPr sz="1400" b="1"/>
            </a:lvl1pPr>
          </a:lstStyle>
          <a:p>
            <a:pPr lvl="0"/>
            <a:r>
              <a:rPr lang="en-US"/>
              <a:t>Topic</a:t>
            </a:r>
          </a:p>
        </p:txBody>
      </p:sp>
      <p:sp>
        <p:nvSpPr>
          <p:cNvPr id="9" name="Text Placeholder 17">
            <a:extLst>
              <a:ext uri="{FF2B5EF4-FFF2-40B4-BE49-F238E27FC236}">
                <a16:creationId xmlns:a16="http://schemas.microsoft.com/office/drawing/2014/main" id="{422ED012-9B1D-341B-0B68-AA9ECAC7B79C}"/>
              </a:ext>
            </a:extLst>
          </p:cNvPr>
          <p:cNvSpPr>
            <a:spLocks noGrp="1"/>
          </p:cNvSpPr>
          <p:nvPr>
            <p:ph type="body" sz="quarter" idx="11"/>
          </p:nvPr>
        </p:nvSpPr>
        <p:spPr>
          <a:xfrm>
            <a:off x="5372061" y="1941897"/>
            <a:ext cx="4686301" cy="2165338"/>
          </a:xfrm>
          <a:prstGeom prst="roundRect">
            <a:avLst>
              <a:gd name="adj" fmla="val 1216"/>
            </a:avLst>
          </a:prstGeom>
          <a:noFill/>
          <a:effectLst>
            <a:glow rad="50800">
              <a:schemeClr val="tx1">
                <a:alpha val="20000"/>
              </a:schemeClr>
            </a:glow>
          </a:effectLst>
        </p:spPr>
        <p:txBody>
          <a:bodyPr wrap="square" lIns="182880" tIns="182880" rIns="18288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23" name="Text Placeholder 19">
            <a:extLst>
              <a:ext uri="{FF2B5EF4-FFF2-40B4-BE49-F238E27FC236}">
                <a16:creationId xmlns:a16="http://schemas.microsoft.com/office/drawing/2014/main" id="{C7BBD5A4-13EA-CDEE-B2F6-6D05A2DF5D8E}"/>
              </a:ext>
            </a:extLst>
          </p:cNvPr>
          <p:cNvSpPr>
            <a:spLocks noGrp="1"/>
          </p:cNvSpPr>
          <p:nvPr>
            <p:ph type="body" sz="quarter" idx="22" hasCustomPrompt="1"/>
          </p:nvPr>
        </p:nvSpPr>
        <p:spPr>
          <a:xfrm>
            <a:off x="1644649" y="4530261"/>
            <a:ext cx="2006600" cy="371475"/>
          </a:xfrm>
        </p:spPr>
        <p:txBody>
          <a:bodyPr lIns="0" tIns="0" rIns="0" bIns="0" anchor="ctr"/>
          <a:lstStyle>
            <a:lvl1pPr algn="ctr">
              <a:defRPr sz="1400" b="1"/>
            </a:lvl1pPr>
          </a:lstStyle>
          <a:p>
            <a:pPr lvl="0"/>
            <a:r>
              <a:rPr lang="en-US"/>
              <a:t>Topic</a:t>
            </a:r>
          </a:p>
        </p:txBody>
      </p:sp>
      <p:sp>
        <p:nvSpPr>
          <p:cNvPr id="15" name="Text Placeholder 17">
            <a:extLst>
              <a:ext uri="{FF2B5EF4-FFF2-40B4-BE49-F238E27FC236}">
                <a16:creationId xmlns:a16="http://schemas.microsoft.com/office/drawing/2014/main" id="{B0078D87-BB65-1600-ACF8-EAE6ED993C2E}"/>
              </a:ext>
            </a:extLst>
          </p:cNvPr>
          <p:cNvSpPr>
            <a:spLocks noGrp="1"/>
          </p:cNvSpPr>
          <p:nvPr>
            <p:ph type="body" sz="quarter" idx="17"/>
          </p:nvPr>
        </p:nvSpPr>
        <p:spPr>
          <a:xfrm>
            <a:off x="304799" y="4715999"/>
            <a:ext cx="4686301" cy="2165338"/>
          </a:xfrm>
          <a:prstGeom prst="roundRect">
            <a:avLst>
              <a:gd name="adj" fmla="val 1216"/>
            </a:avLst>
          </a:prstGeom>
          <a:noFill/>
          <a:effectLst>
            <a:glow rad="50800">
              <a:schemeClr val="tx1">
                <a:alpha val="20000"/>
              </a:schemeClr>
            </a:glow>
          </a:effectLst>
        </p:spPr>
        <p:txBody>
          <a:bodyPr lIns="182880" tIns="182880" rIns="18288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22" name="Text Placeholder 19">
            <a:extLst>
              <a:ext uri="{FF2B5EF4-FFF2-40B4-BE49-F238E27FC236}">
                <a16:creationId xmlns:a16="http://schemas.microsoft.com/office/drawing/2014/main" id="{00E36D20-1981-720B-F9BE-804AD8EDF9AE}"/>
              </a:ext>
            </a:extLst>
          </p:cNvPr>
          <p:cNvSpPr>
            <a:spLocks noGrp="1"/>
          </p:cNvSpPr>
          <p:nvPr>
            <p:ph type="body" sz="quarter" idx="21" hasCustomPrompt="1"/>
          </p:nvPr>
        </p:nvSpPr>
        <p:spPr>
          <a:xfrm>
            <a:off x="6711911" y="4530261"/>
            <a:ext cx="2006600" cy="371475"/>
          </a:xfrm>
        </p:spPr>
        <p:txBody>
          <a:bodyPr lIns="0" tIns="0" rIns="0" bIns="0" anchor="ctr"/>
          <a:lstStyle>
            <a:lvl1pPr algn="ctr">
              <a:defRPr sz="1400" b="1"/>
            </a:lvl1pPr>
          </a:lstStyle>
          <a:p>
            <a:pPr lvl="0"/>
            <a:r>
              <a:rPr lang="en-US"/>
              <a:t>Topic</a:t>
            </a:r>
          </a:p>
        </p:txBody>
      </p:sp>
      <p:sp>
        <p:nvSpPr>
          <p:cNvPr id="13" name="Text Placeholder 17">
            <a:extLst>
              <a:ext uri="{FF2B5EF4-FFF2-40B4-BE49-F238E27FC236}">
                <a16:creationId xmlns:a16="http://schemas.microsoft.com/office/drawing/2014/main" id="{9DDBCBCF-8B1D-DC15-69D9-39D43F1E8298}"/>
              </a:ext>
            </a:extLst>
          </p:cNvPr>
          <p:cNvSpPr>
            <a:spLocks noGrp="1"/>
          </p:cNvSpPr>
          <p:nvPr>
            <p:ph type="body" sz="quarter" idx="15"/>
          </p:nvPr>
        </p:nvSpPr>
        <p:spPr>
          <a:xfrm>
            <a:off x="5372061" y="4715999"/>
            <a:ext cx="4686339" cy="2165338"/>
          </a:xfrm>
          <a:prstGeom prst="roundRect">
            <a:avLst>
              <a:gd name="adj" fmla="val 1216"/>
            </a:avLst>
          </a:prstGeom>
          <a:noFill/>
          <a:effectLst>
            <a:glow rad="50800">
              <a:schemeClr val="tx1">
                <a:alpha val="20000"/>
              </a:schemeClr>
            </a:glow>
          </a:effectLst>
        </p:spPr>
        <p:txBody>
          <a:bodyPr lIns="182880" tIns="182880" rIns="18288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grpSp>
        <p:nvGrpSpPr>
          <p:cNvPr id="8" name="Group 7">
            <a:extLst>
              <a:ext uri="{FF2B5EF4-FFF2-40B4-BE49-F238E27FC236}">
                <a16:creationId xmlns:a16="http://schemas.microsoft.com/office/drawing/2014/main" id="{217D603A-BA69-D1D3-8555-4DBCB0440387}"/>
              </a:ext>
              <a:ext uri="{C183D7F6-B498-43B3-948B-1728B52AA6E4}">
                <adec:decorative xmlns:adec="http://schemas.microsoft.com/office/drawing/2017/decorative" val="1"/>
              </a:ext>
            </a:extLst>
          </p:cNvPr>
          <p:cNvGrpSpPr/>
          <p:nvPr userDrawn="1"/>
        </p:nvGrpSpPr>
        <p:grpSpPr>
          <a:xfrm>
            <a:off x="304800" y="1630069"/>
            <a:ext cx="9753600" cy="5211910"/>
            <a:chOff x="304800" y="1758803"/>
            <a:chExt cx="9753600" cy="5211910"/>
          </a:xfrm>
        </p:grpSpPr>
        <p:cxnSp>
          <p:nvCxnSpPr>
            <p:cNvPr id="3" name="Straight Arrow Connector 2">
              <a:extLst>
                <a:ext uri="{FF2B5EF4-FFF2-40B4-BE49-F238E27FC236}">
                  <a16:creationId xmlns:a16="http://schemas.microsoft.com/office/drawing/2014/main" id="{45DD375B-0F00-55FB-FA62-A166F42C4056}"/>
                </a:ext>
              </a:extLst>
            </p:cNvPr>
            <p:cNvCxnSpPr>
              <a:cxnSpLocks/>
            </p:cNvCxnSpPr>
            <p:nvPr userDrawn="1"/>
          </p:nvCxnSpPr>
          <p:spPr>
            <a:xfrm>
              <a:off x="5181600" y="1758803"/>
              <a:ext cx="0" cy="5211910"/>
            </a:xfrm>
            <a:prstGeom prst="straightConnector1">
              <a:avLst/>
            </a:prstGeom>
            <a:ln w="2222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93BC5D91-C4D2-7122-F86E-378B41388475}"/>
                </a:ext>
              </a:extLst>
            </p:cNvPr>
            <p:cNvCxnSpPr>
              <a:cxnSpLocks/>
            </p:cNvCxnSpPr>
            <p:nvPr userDrawn="1"/>
          </p:nvCxnSpPr>
          <p:spPr>
            <a:xfrm>
              <a:off x="304800" y="4364758"/>
              <a:ext cx="9753600" cy="0"/>
            </a:xfrm>
            <a:prstGeom prst="straightConnector1">
              <a:avLst/>
            </a:prstGeom>
            <a:ln w="2222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691238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Quad Chart v2 Slide">
    <p:spTree>
      <p:nvGrpSpPr>
        <p:cNvPr id="1" name=""/>
        <p:cNvGrpSpPr/>
        <p:nvPr/>
      </p:nvGrpSpPr>
      <p:grpSpPr>
        <a:xfrm>
          <a:off x="0" y="0"/>
          <a:ext cx="0" cy="0"/>
          <a:chOff x="0" y="0"/>
          <a:chExt cx="0" cy="0"/>
        </a:xfrm>
      </p:grpSpPr>
      <p:sp>
        <p:nvSpPr>
          <p:cNvPr id="16" name="Title 21">
            <a:extLst>
              <a:ext uri="{FF2B5EF4-FFF2-40B4-BE49-F238E27FC236}">
                <a16:creationId xmlns:a16="http://schemas.microsoft.com/office/drawing/2014/main" id="{A2DEC730-07B7-E577-9A3B-FA61B686159D}"/>
              </a:ext>
            </a:extLst>
          </p:cNvPr>
          <p:cNvSpPr>
            <a:spLocks noGrp="1" noRot="1" noMove="1" noResize="1" noEditPoints="1" noAdjustHandles="1" noChangeArrowheads="1" noChangeShapeType="1"/>
          </p:cNvSpPr>
          <p:nvPr>
            <p:ph type="title"/>
          </p:nvPr>
        </p:nvSpPr>
        <p:spPr>
          <a:xfrm>
            <a:off x="1962150" y="338430"/>
            <a:ext cx="8096250" cy="371897"/>
          </a:xfrm>
        </p:spPr>
        <p:txBody>
          <a:bodyPr anchor="ctr" anchorCtr="0">
            <a:noAutofit/>
          </a:bodyPr>
          <a:lstStyle/>
          <a:p>
            <a:r>
              <a:rPr lang="en-US"/>
              <a:t>Click to edit Master title style</a:t>
            </a:r>
          </a:p>
        </p:txBody>
      </p:sp>
      <p:sp>
        <p:nvSpPr>
          <p:cNvPr id="13" name="Text Placeholder 24">
            <a:extLst>
              <a:ext uri="{FF2B5EF4-FFF2-40B4-BE49-F238E27FC236}">
                <a16:creationId xmlns:a16="http://schemas.microsoft.com/office/drawing/2014/main" id="{4CB79EF5-D94B-FDA0-F2B4-E8BEE25193A0}"/>
              </a:ext>
            </a:extLst>
          </p:cNvPr>
          <p:cNvSpPr>
            <a:spLocks noGrp="1" noRot="1" noMove="1" noResize="1" noEditPoints="1" noAdjustHandles="1" noChangeArrowheads="1" noChangeShapeType="1"/>
          </p:cNvSpPr>
          <p:nvPr>
            <p:ph type="body" sz="quarter" idx="10"/>
          </p:nvPr>
        </p:nvSpPr>
        <p:spPr>
          <a:xfrm>
            <a:off x="5537200" y="771103"/>
            <a:ext cx="4521200" cy="371897"/>
          </a:xfrm>
          <a:prstGeom prst="rect">
            <a:avLst/>
          </a:prstGeom>
        </p:spPr>
        <p:txBody>
          <a:bodyPr lIns="0" tIns="0" rIns="91440" bIns="0" anchor="t">
            <a:noAutofit/>
          </a:bodyPr>
          <a:lstStyle>
            <a:lvl1pPr marL="0" indent="0" algn="r" defTabSz="1005888" rtl="0" eaLnBrk="1" latinLnBrk="0" hangingPunct="1">
              <a:lnSpc>
                <a:spcPct val="110000"/>
              </a:lnSpc>
              <a:spcBef>
                <a:spcPts val="1320"/>
              </a:spcBef>
              <a:spcAft>
                <a:spcPts val="0"/>
              </a:spcAft>
              <a:buFont typeface="Arial" panose="020B0604020202020204" pitchFamily="34" charset="0"/>
              <a:buNone/>
              <a:defRPr lang="en-US" sz="1200" b="1" kern="1200" dirty="0" smtClean="0">
                <a:solidFill>
                  <a:srgbClr val="C9AD62"/>
                </a:solidFill>
                <a:latin typeface="Raleway Black" pitchFamily="2" charset="0"/>
                <a:ea typeface="+mn-ea"/>
                <a:cs typeface="+mn-cs"/>
              </a:defRPr>
            </a:lvl1pPr>
          </a:lstStyle>
          <a:p>
            <a:pPr lvl="0"/>
            <a:r>
              <a:rPr lang="en-US"/>
              <a:t>Click to edit Master text styles</a:t>
            </a:r>
          </a:p>
        </p:txBody>
      </p:sp>
      <p:sp>
        <p:nvSpPr>
          <p:cNvPr id="15" name="TextBox 14">
            <a:extLst>
              <a:ext uri="{FF2B5EF4-FFF2-40B4-BE49-F238E27FC236}">
                <a16:creationId xmlns:a16="http://schemas.microsoft.com/office/drawing/2014/main" id="{6F6D0611-D506-A071-E38D-840F6829B22E}"/>
              </a:ext>
              <a:ext uri="{C183D7F6-B498-43B3-948B-1728B52AA6E4}">
                <adec:decorative xmlns:adec="http://schemas.microsoft.com/office/drawing/2017/decorative" val="1"/>
              </a:ext>
            </a:extLst>
          </p:cNvPr>
          <p:cNvSpPr txBox="1">
            <a:spLocks/>
          </p:cNvSpPr>
          <p:nvPr userDrawn="1"/>
        </p:nvSpPr>
        <p:spPr>
          <a:xfrm>
            <a:off x="5259787" y="1940672"/>
            <a:ext cx="4798537" cy="2165338"/>
          </a:xfrm>
          <a:custGeom>
            <a:avLst/>
            <a:gdLst>
              <a:gd name="connsiteX0" fmla="*/ 27521 w 4798537"/>
              <a:gd name="connsiteY0" fmla="*/ 0 h 2165338"/>
              <a:gd name="connsiteX1" fmla="*/ 4771016 w 4798537"/>
              <a:gd name="connsiteY1" fmla="*/ 0 h 2165338"/>
              <a:gd name="connsiteX2" fmla="*/ 4798537 w 4798537"/>
              <a:gd name="connsiteY2" fmla="*/ 27521 h 2165338"/>
              <a:gd name="connsiteX3" fmla="*/ 4798537 w 4798537"/>
              <a:gd name="connsiteY3" fmla="*/ 2137817 h 2165338"/>
              <a:gd name="connsiteX4" fmla="*/ 4771016 w 4798537"/>
              <a:gd name="connsiteY4" fmla="*/ 2165338 h 2165338"/>
              <a:gd name="connsiteX5" fmla="*/ 950145 w 4798537"/>
              <a:gd name="connsiteY5" fmla="*/ 2165338 h 2165338"/>
              <a:gd name="connsiteX6" fmla="*/ 945972 w 4798537"/>
              <a:gd name="connsiteY6" fmla="*/ 2137957 h 2165338"/>
              <a:gd name="connsiteX7" fmla="*/ 28699 w 4798537"/>
              <a:gd name="connsiteY7" fmla="*/ 1307379 h 2165338"/>
              <a:gd name="connsiteX8" fmla="*/ 0 w 4798537"/>
              <a:gd name="connsiteY8" fmla="*/ 1305928 h 2165338"/>
              <a:gd name="connsiteX9" fmla="*/ 0 w 4798537"/>
              <a:gd name="connsiteY9" fmla="*/ 27521 h 2165338"/>
              <a:gd name="connsiteX10" fmla="*/ 27521 w 4798537"/>
              <a:gd name="connsiteY10" fmla="*/ 0 h 216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98537" h="2165338">
                <a:moveTo>
                  <a:pt x="27521" y="0"/>
                </a:moveTo>
                <a:lnTo>
                  <a:pt x="4771016" y="0"/>
                </a:lnTo>
                <a:cubicBezTo>
                  <a:pt x="4786215" y="0"/>
                  <a:pt x="4798537" y="12322"/>
                  <a:pt x="4798537" y="27521"/>
                </a:cubicBezTo>
                <a:lnTo>
                  <a:pt x="4798537" y="2137817"/>
                </a:lnTo>
                <a:cubicBezTo>
                  <a:pt x="4798537" y="2153016"/>
                  <a:pt x="4786215" y="2165338"/>
                  <a:pt x="4771016" y="2165338"/>
                </a:cubicBezTo>
                <a:lnTo>
                  <a:pt x="950145" y="2165338"/>
                </a:lnTo>
                <a:lnTo>
                  <a:pt x="945972" y="2137957"/>
                </a:lnTo>
                <a:cubicBezTo>
                  <a:pt x="855456" y="1694941"/>
                  <a:pt x="485561" y="1353847"/>
                  <a:pt x="28699" y="1307379"/>
                </a:cubicBezTo>
                <a:lnTo>
                  <a:pt x="0" y="1305928"/>
                </a:lnTo>
                <a:lnTo>
                  <a:pt x="0" y="27521"/>
                </a:lnTo>
                <a:cubicBezTo>
                  <a:pt x="0" y="12322"/>
                  <a:pt x="12322" y="0"/>
                  <a:pt x="27521" y="0"/>
                </a:cubicBezTo>
                <a:close/>
              </a:path>
            </a:pathLst>
          </a:custGeom>
          <a:solidFill>
            <a:srgbClr val="FFFFFF">
              <a:lumMod val="95000"/>
            </a:srgbClr>
          </a:solidFill>
          <a:effectLst>
            <a:glow rad="50800">
              <a:schemeClr val="tx1">
                <a:alpha val="20000"/>
              </a:schemeClr>
            </a:glow>
          </a:effectLst>
        </p:spPr>
        <p:txBody>
          <a:bodyPr vert="horz" wrap="square" lIns="155448" tIns="233172" rIns="155448" bIns="38862" rtlCol="0">
            <a:noAutofit/>
          </a:bodyPr>
          <a:lstStyle>
            <a:lvl1pPr marL="0" indent="0" algn="l" defTabSz="1005888" rtl="0" eaLnBrk="1" latinLnBrk="0" hangingPunct="1">
              <a:lnSpc>
                <a:spcPct val="90000"/>
              </a:lnSpc>
              <a:spcBef>
                <a:spcPts val="0"/>
              </a:spcBef>
              <a:spcAft>
                <a:spcPts val="600"/>
              </a:spcAft>
              <a:buFontTx/>
              <a:buNone/>
              <a:defRPr sz="1400" kern="1200">
                <a:solidFill>
                  <a:srgbClr val="171610"/>
                </a:solidFill>
                <a:latin typeface="+mn-lt"/>
                <a:ea typeface="+mn-ea"/>
                <a:cs typeface="+mn-cs"/>
              </a:defRPr>
            </a:lvl1pPr>
            <a:lvl2pPr marL="174625" indent="-174625" algn="l" defTabSz="1005888" rtl="0" eaLnBrk="1" latinLnBrk="0" hangingPunct="1">
              <a:lnSpc>
                <a:spcPct val="90000"/>
              </a:lnSpc>
              <a:spcBef>
                <a:spcPts val="0"/>
              </a:spcBef>
              <a:spcAft>
                <a:spcPts val="0"/>
              </a:spcAft>
              <a:buFont typeface="Arial" panose="020B0604020202020204" pitchFamily="34" charset="0"/>
              <a:buChar char="•"/>
              <a:defRPr sz="1400" kern="1200">
                <a:solidFill>
                  <a:srgbClr val="171610"/>
                </a:solidFill>
                <a:latin typeface="+mn-lt"/>
                <a:ea typeface="+mn-ea"/>
                <a:cs typeface="+mn-cs"/>
              </a:defRPr>
            </a:lvl2pPr>
            <a:lvl3pPr marL="339725" indent="-165100" algn="l" defTabSz="1005888" rtl="0" eaLnBrk="1" latinLnBrk="0" hangingPunct="1">
              <a:lnSpc>
                <a:spcPct val="90000"/>
              </a:lnSpc>
              <a:spcBef>
                <a:spcPts val="0"/>
              </a:spcBef>
              <a:spcAft>
                <a:spcPts val="0"/>
              </a:spcAft>
              <a:buFont typeface="Courier New" panose="02070309020205020404" pitchFamily="49" charset="0"/>
              <a:buChar char="o"/>
              <a:tabLst>
                <a:tab pos="339725" algn="l"/>
              </a:tabLst>
              <a:defRPr sz="1400" kern="1200">
                <a:solidFill>
                  <a:srgbClr val="171610"/>
                </a:solidFill>
                <a:latin typeface="+mn-lt"/>
                <a:ea typeface="+mn-ea"/>
                <a:cs typeface="+mn-cs"/>
              </a:defRPr>
            </a:lvl3pPr>
            <a:lvl4pPr marL="514350" indent="-174625" algn="l" defTabSz="1005888" rtl="0" eaLnBrk="1" latinLnBrk="0" hangingPunct="1">
              <a:lnSpc>
                <a:spcPct val="90000"/>
              </a:lnSpc>
              <a:spcBef>
                <a:spcPts val="0"/>
              </a:spcBef>
              <a:spcAft>
                <a:spcPts val="0"/>
              </a:spcAft>
              <a:buFont typeface="Wingdings" panose="05000000000000000000" pitchFamily="2" charset="2"/>
              <a:buChar char="§"/>
              <a:defRPr sz="140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endParaRPr lang="en-US" sz="1400" b="1"/>
          </a:p>
        </p:txBody>
      </p:sp>
      <p:sp>
        <p:nvSpPr>
          <p:cNvPr id="14" name="TextBox 13">
            <a:extLst>
              <a:ext uri="{FF2B5EF4-FFF2-40B4-BE49-F238E27FC236}">
                <a16:creationId xmlns:a16="http://schemas.microsoft.com/office/drawing/2014/main" id="{F7F13819-C2B2-72A6-2D1C-96DA93D313CF}"/>
              </a:ext>
              <a:ext uri="{C183D7F6-B498-43B3-948B-1728B52AA6E4}">
                <adec:decorative xmlns:adec="http://schemas.microsoft.com/office/drawing/2017/decorative" val="1"/>
              </a:ext>
            </a:extLst>
          </p:cNvPr>
          <p:cNvSpPr txBox="1">
            <a:spLocks/>
          </p:cNvSpPr>
          <p:nvPr userDrawn="1"/>
        </p:nvSpPr>
        <p:spPr>
          <a:xfrm>
            <a:off x="304877" y="1941842"/>
            <a:ext cx="4798537" cy="2165338"/>
          </a:xfrm>
          <a:custGeom>
            <a:avLst/>
            <a:gdLst>
              <a:gd name="connsiteX0" fmla="*/ 27521 w 4798537"/>
              <a:gd name="connsiteY0" fmla="*/ 0 h 2165338"/>
              <a:gd name="connsiteX1" fmla="*/ 4771016 w 4798537"/>
              <a:gd name="connsiteY1" fmla="*/ 0 h 2165338"/>
              <a:gd name="connsiteX2" fmla="*/ 4798537 w 4798537"/>
              <a:gd name="connsiteY2" fmla="*/ 27521 h 2165338"/>
              <a:gd name="connsiteX3" fmla="*/ 4798537 w 4798537"/>
              <a:gd name="connsiteY3" fmla="*/ 1304758 h 2165338"/>
              <a:gd name="connsiteX4" fmla="*/ 4769837 w 4798537"/>
              <a:gd name="connsiteY4" fmla="*/ 1306209 h 2165338"/>
              <a:gd name="connsiteX5" fmla="*/ 3852564 w 4798537"/>
              <a:gd name="connsiteY5" fmla="*/ 2136787 h 2165338"/>
              <a:gd name="connsiteX6" fmla="*/ 3848213 w 4798537"/>
              <a:gd name="connsiteY6" fmla="*/ 2165338 h 2165338"/>
              <a:gd name="connsiteX7" fmla="*/ 27521 w 4798537"/>
              <a:gd name="connsiteY7" fmla="*/ 2165338 h 2165338"/>
              <a:gd name="connsiteX8" fmla="*/ 0 w 4798537"/>
              <a:gd name="connsiteY8" fmla="*/ 2137817 h 2165338"/>
              <a:gd name="connsiteX9" fmla="*/ 0 w 4798537"/>
              <a:gd name="connsiteY9" fmla="*/ 27521 h 2165338"/>
              <a:gd name="connsiteX10" fmla="*/ 27521 w 4798537"/>
              <a:gd name="connsiteY10" fmla="*/ 0 h 216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98537" h="2165338">
                <a:moveTo>
                  <a:pt x="27521" y="0"/>
                </a:moveTo>
                <a:lnTo>
                  <a:pt x="4771016" y="0"/>
                </a:lnTo>
                <a:cubicBezTo>
                  <a:pt x="4786215" y="0"/>
                  <a:pt x="4798537" y="12322"/>
                  <a:pt x="4798537" y="27521"/>
                </a:cubicBezTo>
                <a:lnTo>
                  <a:pt x="4798537" y="1304758"/>
                </a:lnTo>
                <a:lnTo>
                  <a:pt x="4769837" y="1306209"/>
                </a:lnTo>
                <a:cubicBezTo>
                  <a:pt x="4312975" y="1352677"/>
                  <a:pt x="3943080" y="1693771"/>
                  <a:pt x="3852564" y="2136787"/>
                </a:cubicBezTo>
                <a:lnTo>
                  <a:pt x="3848213" y="2165338"/>
                </a:lnTo>
                <a:lnTo>
                  <a:pt x="27521" y="2165338"/>
                </a:lnTo>
                <a:cubicBezTo>
                  <a:pt x="12322" y="2165338"/>
                  <a:pt x="0" y="2153016"/>
                  <a:pt x="0" y="2137817"/>
                </a:cubicBezTo>
                <a:lnTo>
                  <a:pt x="0" y="27521"/>
                </a:lnTo>
                <a:cubicBezTo>
                  <a:pt x="0" y="12322"/>
                  <a:pt x="12322" y="0"/>
                  <a:pt x="27521" y="0"/>
                </a:cubicBezTo>
                <a:close/>
              </a:path>
            </a:pathLst>
          </a:custGeom>
          <a:solidFill>
            <a:srgbClr val="FFFFFF">
              <a:lumMod val="95000"/>
            </a:srgbClr>
          </a:solidFill>
          <a:effectLst>
            <a:glow rad="50800">
              <a:schemeClr val="tx1">
                <a:alpha val="20000"/>
              </a:schemeClr>
            </a:glow>
          </a:effectLst>
        </p:spPr>
        <p:txBody>
          <a:bodyPr vert="horz" wrap="square" lIns="155448" tIns="233172" rIns="155448" bIns="38862" rtlCol="0">
            <a:noAutofit/>
          </a:bodyPr>
          <a:lstStyle>
            <a:lvl1pPr marL="0" indent="0" algn="l" defTabSz="1005888" rtl="0" eaLnBrk="1" latinLnBrk="0" hangingPunct="1">
              <a:lnSpc>
                <a:spcPct val="90000"/>
              </a:lnSpc>
              <a:spcBef>
                <a:spcPts val="0"/>
              </a:spcBef>
              <a:spcAft>
                <a:spcPts val="600"/>
              </a:spcAft>
              <a:buFontTx/>
              <a:buNone/>
              <a:defRPr sz="1400" kern="1200">
                <a:solidFill>
                  <a:srgbClr val="171610"/>
                </a:solidFill>
                <a:latin typeface="+mn-lt"/>
                <a:ea typeface="+mn-ea"/>
                <a:cs typeface="+mn-cs"/>
              </a:defRPr>
            </a:lvl1pPr>
            <a:lvl2pPr marL="174625" indent="-174625" algn="l" defTabSz="1005888" rtl="0" eaLnBrk="1" latinLnBrk="0" hangingPunct="1">
              <a:lnSpc>
                <a:spcPct val="90000"/>
              </a:lnSpc>
              <a:spcBef>
                <a:spcPts val="0"/>
              </a:spcBef>
              <a:spcAft>
                <a:spcPts val="0"/>
              </a:spcAft>
              <a:buFont typeface="Arial" panose="020B0604020202020204" pitchFamily="34" charset="0"/>
              <a:buChar char="•"/>
              <a:defRPr sz="1400" kern="1200">
                <a:solidFill>
                  <a:srgbClr val="171610"/>
                </a:solidFill>
                <a:latin typeface="+mn-lt"/>
                <a:ea typeface="+mn-ea"/>
                <a:cs typeface="+mn-cs"/>
              </a:defRPr>
            </a:lvl2pPr>
            <a:lvl3pPr marL="339725" indent="-165100" algn="l" defTabSz="1005888" rtl="0" eaLnBrk="1" latinLnBrk="0" hangingPunct="1">
              <a:lnSpc>
                <a:spcPct val="90000"/>
              </a:lnSpc>
              <a:spcBef>
                <a:spcPts val="0"/>
              </a:spcBef>
              <a:spcAft>
                <a:spcPts val="0"/>
              </a:spcAft>
              <a:buFont typeface="Courier New" panose="02070309020205020404" pitchFamily="49" charset="0"/>
              <a:buChar char="o"/>
              <a:tabLst>
                <a:tab pos="339725" algn="l"/>
              </a:tabLst>
              <a:defRPr sz="1400" kern="1200">
                <a:solidFill>
                  <a:srgbClr val="171610"/>
                </a:solidFill>
                <a:latin typeface="+mn-lt"/>
                <a:ea typeface="+mn-ea"/>
                <a:cs typeface="+mn-cs"/>
              </a:defRPr>
            </a:lvl3pPr>
            <a:lvl4pPr marL="514350" indent="-174625" algn="l" defTabSz="1005888" rtl="0" eaLnBrk="1" latinLnBrk="0" hangingPunct="1">
              <a:lnSpc>
                <a:spcPct val="90000"/>
              </a:lnSpc>
              <a:spcBef>
                <a:spcPts val="0"/>
              </a:spcBef>
              <a:spcAft>
                <a:spcPts val="0"/>
              </a:spcAft>
              <a:buFont typeface="Wingdings" panose="05000000000000000000" pitchFamily="2" charset="2"/>
              <a:buChar char="§"/>
              <a:defRPr sz="140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endParaRPr lang="en-US" sz="1400" b="1"/>
          </a:p>
        </p:txBody>
      </p:sp>
      <p:sp>
        <p:nvSpPr>
          <p:cNvPr id="12" name="TextBox 11">
            <a:extLst>
              <a:ext uri="{FF2B5EF4-FFF2-40B4-BE49-F238E27FC236}">
                <a16:creationId xmlns:a16="http://schemas.microsoft.com/office/drawing/2014/main" id="{F9EA90FC-5EFC-9B0D-F4DA-3C4C9EF83B09}"/>
              </a:ext>
              <a:ext uri="{C183D7F6-B498-43B3-948B-1728B52AA6E4}">
                <adec:decorative xmlns:adec="http://schemas.microsoft.com/office/drawing/2017/decorative" val="1"/>
              </a:ext>
            </a:extLst>
          </p:cNvPr>
          <p:cNvSpPr txBox="1">
            <a:spLocks/>
          </p:cNvSpPr>
          <p:nvPr userDrawn="1"/>
        </p:nvSpPr>
        <p:spPr>
          <a:xfrm>
            <a:off x="304878" y="4473258"/>
            <a:ext cx="4798537" cy="2165338"/>
          </a:xfrm>
          <a:custGeom>
            <a:avLst/>
            <a:gdLst>
              <a:gd name="connsiteX0" fmla="*/ 27521 w 4798537"/>
              <a:gd name="connsiteY0" fmla="*/ 0 h 2165338"/>
              <a:gd name="connsiteX1" fmla="*/ 3848390 w 4798537"/>
              <a:gd name="connsiteY1" fmla="*/ 0 h 2165338"/>
              <a:gd name="connsiteX2" fmla="*/ 3852563 w 4798537"/>
              <a:gd name="connsiteY2" fmla="*/ 27381 h 2165338"/>
              <a:gd name="connsiteX3" fmla="*/ 4769836 w 4798537"/>
              <a:gd name="connsiteY3" fmla="*/ 857959 h 2165338"/>
              <a:gd name="connsiteX4" fmla="*/ 4798537 w 4798537"/>
              <a:gd name="connsiteY4" fmla="*/ 859411 h 2165338"/>
              <a:gd name="connsiteX5" fmla="*/ 4798537 w 4798537"/>
              <a:gd name="connsiteY5" fmla="*/ 2137817 h 2165338"/>
              <a:gd name="connsiteX6" fmla="*/ 4771016 w 4798537"/>
              <a:gd name="connsiteY6" fmla="*/ 2165338 h 2165338"/>
              <a:gd name="connsiteX7" fmla="*/ 27521 w 4798537"/>
              <a:gd name="connsiteY7" fmla="*/ 2165338 h 2165338"/>
              <a:gd name="connsiteX8" fmla="*/ 0 w 4798537"/>
              <a:gd name="connsiteY8" fmla="*/ 2137817 h 2165338"/>
              <a:gd name="connsiteX9" fmla="*/ 0 w 4798537"/>
              <a:gd name="connsiteY9" fmla="*/ 27521 h 2165338"/>
              <a:gd name="connsiteX10" fmla="*/ 27521 w 4798537"/>
              <a:gd name="connsiteY10" fmla="*/ 0 h 216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98537" h="2165338">
                <a:moveTo>
                  <a:pt x="27521" y="0"/>
                </a:moveTo>
                <a:lnTo>
                  <a:pt x="3848390" y="0"/>
                </a:lnTo>
                <a:lnTo>
                  <a:pt x="3852563" y="27381"/>
                </a:lnTo>
                <a:cubicBezTo>
                  <a:pt x="3943079" y="470398"/>
                  <a:pt x="4312974" y="811491"/>
                  <a:pt x="4769836" y="857959"/>
                </a:cubicBezTo>
                <a:lnTo>
                  <a:pt x="4798537" y="859411"/>
                </a:lnTo>
                <a:lnTo>
                  <a:pt x="4798537" y="2137817"/>
                </a:lnTo>
                <a:cubicBezTo>
                  <a:pt x="4798537" y="2153016"/>
                  <a:pt x="4786215" y="2165338"/>
                  <a:pt x="4771016" y="2165338"/>
                </a:cubicBezTo>
                <a:lnTo>
                  <a:pt x="27521" y="2165338"/>
                </a:lnTo>
                <a:cubicBezTo>
                  <a:pt x="12322" y="2165338"/>
                  <a:pt x="0" y="2153016"/>
                  <a:pt x="0" y="2137817"/>
                </a:cubicBezTo>
                <a:lnTo>
                  <a:pt x="0" y="27521"/>
                </a:lnTo>
                <a:cubicBezTo>
                  <a:pt x="0" y="12322"/>
                  <a:pt x="12322" y="0"/>
                  <a:pt x="27521" y="0"/>
                </a:cubicBezTo>
                <a:close/>
              </a:path>
            </a:pathLst>
          </a:custGeom>
          <a:solidFill>
            <a:srgbClr val="FFFFFF">
              <a:lumMod val="95000"/>
            </a:srgbClr>
          </a:solidFill>
          <a:effectLst>
            <a:glow rad="50800">
              <a:schemeClr val="tx1">
                <a:alpha val="20000"/>
              </a:schemeClr>
            </a:glow>
          </a:effectLst>
        </p:spPr>
        <p:txBody>
          <a:bodyPr vert="horz" wrap="square" lIns="155448" tIns="233172" rIns="155448" bIns="38862" rtlCol="0">
            <a:noAutofit/>
          </a:bodyPr>
          <a:lstStyle>
            <a:lvl1pPr marL="0" indent="0" algn="l" defTabSz="1005888" rtl="0" eaLnBrk="1" latinLnBrk="0" hangingPunct="1">
              <a:lnSpc>
                <a:spcPct val="90000"/>
              </a:lnSpc>
              <a:spcBef>
                <a:spcPts val="0"/>
              </a:spcBef>
              <a:spcAft>
                <a:spcPts val="600"/>
              </a:spcAft>
              <a:buFontTx/>
              <a:buNone/>
              <a:defRPr sz="1400" kern="1200">
                <a:solidFill>
                  <a:srgbClr val="171610"/>
                </a:solidFill>
                <a:latin typeface="+mn-lt"/>
                <a:ea typeface="+mn-ea"/>
                <a:cs typeface="+mn-cs"/>
              </a:defRPr>
            </a:lvl1pPr>
            <a:lvl2pPr marL="174625" indent="-174625" algn="l" defTabSz="1005888" rtl="0" eaLnBrk="1" latinLnBrk="0" hangingPunct="1">
              <a:lnSpc>
                <a:spcPct val="90000"/>
              </a:lnSpc>
              <a:spcBef>
                <a:spcPts val="0"/>
              </a:spcBef>
              <a:spcAft>
                <a:spcPts val="0"/>
              </a:spcAft>
              <a:buFont typeface="Arial" panose="020B0604020202020204" pitchFamily="34" charset="0"/>
              <a:buChar char="•"/>
              <a:defRPr sz="1400" kern="1200">
                <a:solidFill>
                  <a:srgbClr val="171610"/>
                </a:solidFill>
                <a:latin typeface="+mn-lt"/>
                <a:ea typeface="+mn-ea"/>
                <a:cs typeface="+mn-cs"/>
              </a:defRPr>
            </a:lvl2pPr>
            <a:lvl3pPr marL="339725" indent="-165100" algn="l" defTabSz="1005888" rtl="0" eaLnBrk="1" latinLnBrk="0" hangingPunct="1">
              <a:lnSpc>
                <a:spcPct val="90000"/>
              </a:lnSpc>
              <a:spcBef>
                <a:spcPts val="0"/>
              </a:spcBef>
              <a:spcAft>
                <a:spcPts val="0"/>
              </a:spcAft>
              <a:buFont typeface="Courier New" panose="02070309020205020404" pitchFamily="49" charset="0"/>
              <a:buChar char="o"/>
              <a:tabLst>
                <a:tab pos="339725" algn="l"/>
              </a:tabLst>
              <a:defRPr sz="1400" kern="1200">
                <a:solidFill>
                  <a:srgbClr val="171610"/>
                </a:solidFill>
                <a:latin typeface="+mn-lt"/>
                <a:ea typeface="+mn-ea"/>
                <a:cs typeface="+mn-cs"/>
              </a:defRPr>
            </a:lvl3pPr>
            <a:lvl4pPr marL="514350" indent="-174625" algn="l" defTabSz="1005888" rtl="0" eaLnBrk="1" latinLnBrk="0" hangingPunct="1">
              <a:lnSpc>
                <a:spcPct val="90000"/>
              </a:lnSpc>
              <a:spcBef>
                <a:spcPts val="0"/>
              </a:spcBef>
              <a:spcAft>
                <a:spcPts val="0"/>
              </a:spcAft>
              <a:buFont typeface="Wingdings" panose="05000000000000000000" pitchFamily="2" charset="2"/>
              <a:buChar char="§"/>
              <a:defRPr sz="140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endParaRPr lang="en-US" sz="1400" b="1"/>
          </a:p>
        </p:txBody>
      </p:sp>
      <p:sp>
        <p:nvSpPr>
          <p:cNvPr id="11" name="TextBox 10">
            <a:extLst>
              <a:ext uri="{FF2B5EF4-FFF2-40B4-BE49-F238E27FC236}">
                <a16:creationId xmlns:a16="http://schemas.microsoft.com/office/drawing/2014/main" id="{416A9B77-10B2-D899-3F20-458BD47D2085}"/>
              </a:ext>
              <a:ext uri="{C183D7F6-B498-43B3-948B-1728B52AA6E4}">
                <adec:decorative xmlns:adec="http://schemas.microsoft.com/office/drawing/2017/decorative" val="1"/>
              </a:ext>
            </a:extLst>
          </p:cNvPr>
          <p:cNvSpPr txBox="1">
            <a:spLocks/>
          </p:cNvSpPr>
          <p:nvPr userDrawn="1"/>
        </p:nvSpPr>
        <p:spPr>
          <a:xfrm>
            <a:off x="5259787" y="4473258"/>
            <a:ext cx="4798537" cy="2165338"/>
          </a:xfrm>
          <a:custGeom>
            <a:avLst/>
            <a:gdLst>
              <a:gd name="connsiteX0" fmla="*/ 950145 w 4798537"/>
              <a:gd name="connsiteY0" fmla="*/ 0 h 2165338"/>
              <a:gd name="connsiteX1" fmla="*/ 4771016 w 4798537"/>
              <a:gd name="connsiteY1" fmla="*/ 0 h 2165338"/>
              <a:gd name="connsiteX2" fmla="*/ 4798537 w 4798537"/>
              <a:gd name="connsiteY2" fmla="*/ 27521 h 2165338"/>
              <a:gd name="connsiteX3" fmla="*/ 4798537 w 4798537"/>
              <a:gd name="connsiteY3" fmla="*/ 2137817 h 2165338"/>
              <a:gd name="connsiteX4" fmla="*/ 4771016 w 4798537"/>
              <a:gd name="connsiteY4" fmla="*/ 2165338 h 2165338"/>
              <a:gd name="connsiteX5" fmla="*/ 27521 w 4798537"/>
              <a:gd name="connsiteY5" fmla="*/ 2165338 h 2165338"/>
              <a:gd name="connsiteX6" fmla="*/ 0 w 4798537"/>
              <a:gd name="connsiteY6" fmla="*/ 2137817 h 2165338"/>
              <a:gd name="connsiteX7" fmla="*/ 0 w 4798537"/>
              <a:gd name="connsiteY7" fmla="*/ 859410 h 2165338"/>
              <a:gd name="connsiteX8" fmla="*/ 28699 w 4798537"/>
              <a:gd name="connsiteY8" fmla="*/ 857959 h 2165338"/>
              <a:gd name="connsiteX9" fmla="*/ 945972 w 4798537"/>
              <a:gd name="connsiteY9" fmla="*/ 27381 h 2165338"/>
              <a:gd name="connsiteX10" fmla="*/ 950145 w 4798537"/>
              <a:gd name="connsiteY10" fmla="*/ 0 h 216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98537" h="2165338">
                <a:moveTo>
                  <a:pt x="950145" y="0"/>
                </a:moveTo>
                <a:lnTo>
                  <a:pt x="4771016" y="0"/>
                </a:lnTo>
                <a:cubicBezTo>
                  <a:pt x="4786215" y="0"/>
                  <a:pt x="4798537" y="12322"/>
                  <a:pt x="4798537" y="27521"/>
                </a:cubicBezTo>
                <a:lnTo>
                  <a:pt x="4798537" y="2137817"/>
                </a:lnTo>
                <a:cubicBezTo>
                  <a:pt x="4798537" y="2153016"/>
                  <a:pt x="4786215" y="2165338"/>
                  <a:pt x="4771016" y="2165338"/>
                </a:cubicBezTo>
                <a:lnTo>
                  <a:pt x="27521" y="2165338"/>
                </a:lnTo>
                <a:cubicBezTo>
                  <a:pt x="12322" y="2165338"/>
                  <a:pt x="0" y="2153016"/>
                  <a:pt x="0" y="2137817"/>
                </a:cubicBezTo>
                <a:lnTo>
                  <a:pt x="0" y="859410"/>
                </a:lnTo>
                <a:lnTo>
                  <a:pt x="28699" y="857959"/>
                </a:lnTo>
                <a:cubicBezTo>
                  <a:pt x="485561" y="811491"/>
                  <a:pt x="855456" y="470398"/>
                  <a:pt x="945972" y="27381"/>
                </a:cubicBezTo>
                <a:lnTo>
                  <a:pt x="950145" y="0"/>
                </a:lnTo>
                <a:close/>
              </a:path>
            </a:pathLst>
          </a:custGeom>
          <a:solidFill>
            <a:srgbClr val="FFFFFF">
              <a:lumMod val="95000"/>
            </a:srgbClr>
          </a:solidFill>
          <a:effectLst>
            <a:glow rad="50800">
              <a:schemeClr val="tx1">
                <a:alpha val="20000"/>
              </a:schemeClr>
            </a:glow>
          </a:effectLst>
        </p:spPr>
        <p:txBody>
          <a:bodyPr vert="horz" wrap="square" lIns="155448" tIns="233172" rIns="155448" bIns="38862" rtlCol="0">
            <a:noAutofit/>
          </a:bodyPr>
          <a:lstStyle>
            <a:lvl1pPr marL="0" indent="0" algn="l" defTabSz="1005888" rtl="0" eaLnBrk="1" latinLnBrk="0" hangingPunct="1">
              <a:lnSpc>
                <a:spcPct val="90000"/>
              </a:lnSpc>
              <a:spcBef>
                <a:spcPts val="0"/>
              </a:spcBef>
              <a:spcAft>
                <a:spcPts val="600"/>
              </a:spcAft>
              <a:buFontTx/>
              <a:buNone/>
              <a:defRPr sz="1400" kern="1200">
                <a:solidFill>
                  <a:srgbClr val="171610"/>
                </a:solidFill>
                <a:latin typeface="+mn-lt"/>
                <a:ea typeface="+mn-ea"/>
                <a:cs typeface="+mn-cs"/>
              </a:defRPr>
            </a:lvl1pPr>
            <a:lvl2pPr marL="174625" indent="-174625" algn="l" defTabSz="1005888" rtl="0" eaLnBrk="1" latinLnBrk="0" hangingPunct="1">
              <a:lnSpc>
                <a:spcPct val="90000"/>
              </a:lnSpc>
              <a:spcBef>
                <a:spcPts val="0"/>
              </a:spcBef>
              <a:spcAft>
                <a:spcPts val="0"/>
              </a:spcAft>
              <a:buFont typeface="Arial" panose="020B0604020202020204" pitchFamily="34" charset="0"/>
              <a:buChar char="•"/>
              <a:defRPr sz="1400" kern="1200">
                <a:solidFill>
                  <a:srgbClr val="171610"/>
                </a:solidFill>
                <a:latin typeface="+mn-lt"/>
                <a:ea typeface="+mn-ea"/>
                <a:cs typeface="+mn-cs"/>
              </a:defRPr>
            </a:lvl2pPr>
            <a:lvl3pPr marL="339725" indent="-165100" algn="l" defTabSz="1005888" rtl="0" eaLnBrk="1" latinLnBrk="0" hangingPunct="1">
              <a:lnSpc>
                <a:spcPct val="90000"/>
              </a:lnSpc>
              <a:spcBef>
                <a:spcPts val="0"/>
              </a:spcBef>
              <a:spcAft>
                <a:spcPts val="0"/>
              </a:spcAft>
              <a:buFont typeface="Courier New" panose="02070309020205020404" pitchFamily="49" charset="0"/>
              <a:buChar char="o"/>
              <a:tabLst>
                <a:tab pos="339725" algn="l"/>
              </a:tabLst>
              <a:defRPr sz="1400" kern="1200">
                <a:solidFill>
                  <a:srgbClr val="171610"/>
                </a:solidFill>
                <a:latin typeface="+mn-lt"/>
                <a:ea typeface="+mn-ea"/>
                <a:cs typeface="+mn-cs"/>
              </a:defRPr>
            </a:lvl3pPr>
            <a:lvl4pPr marL="514350" indent="-174625" algn="l" defTabSz="1005888" rtl="0" eaLnBrk="1" latinLnBrk="0" hangingPunct="1">
              <a:lnSpc>
                <a:spcPct val="90000"/>
              </a:lnSpc>
              <a:spcBef>
                <a:spcPts val="0"/>
              </a:spcBef>
              <a:spcAft>
                <a:spcPts val="0"/>
              </a:spcAft>
              <a:buFont typeface="Wingdings" panose="05000000000000000000" pitchFamily="2" charset="2"/>
              <a:buChar char="§"/>
              <a:defRPr sz="140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endParaRPr lang="en-US" sz="1400" b="1"/>
          </a:p>
        </p:txBody>
      </p:sp>
      <p:sp>
        <p:nvSpPr>
          <p:cNvPr id="37" name="Text Placeholder 20">
            <a:extLst>
              <a:ext uri="{FF2B5EF4-FFF2-40B4-BE49-F238E27FC236}">
                <a16:creationId xmlns:a16="http://schemas.microsoft.com/office/drawing/2014/main" id="{D4EB4FA9-C601-6771-F2B9-7294EB3EE6B5}"/>
              </a:ext>
            </a:extLst>
          </p:cNvPr>
          <p:cNvSpPr>
            <a:spLocks noGrp="1"/>
          </p:cNvSpPr>
          <p:nvPr userDrawn="1">
            <p:ph type="body" sz="quarter" idx="14" hasCustomPrompt="1"/>
          </p:nvPr>
        </p:nvSpPr>
        <p:spPr>
          <a:xfrm>
            <a:off x="304722" y="1758803"/>
            <a:ext cx="2628583" cy="373062"/>
          </a:xfrm>
          <a:prstGeom prst="roundRect">
            <a:avLst>
              <a:gd name="adj" fmla="val 5177"/>
            </a:avLst>
          </a:prstGeom>
          <a:solidFill>
            <a:schemeClr val="accent1"/>
          </a:solidFill>
        </p:spPr>
        <p:txBody>
          <a:bodyPr wrap="square" anchor="ctr" anchorCtr="1">
            <a:noAutofit/>
          </a:bodyPr>
          <a:lstStyle>
            <a:lvl1pPr algn="ctr">
              <a:defRPr sz="1400" b="0">
                <a:solidFill>
                  <a:schemeClr val="bg2"/>
                </a:solidFill>
              </a:defRPr>
            </a:lvl1pPr>
          </a:lstStyle>
          <a:p>
            <a:pPr lvl="0"/>
            <a:r>
              <a:rPr lang="en-US"/>
              <a:t>Topic</a:t>
            </a:r>
          </a:p>
        </p:txBody>
      </p:sp>
      <p:sp>
        <p:nvSpPr>
          <p:cNvPr id="7" name="Text Placeholder 17">
            <a:extLst>
              <a:ext uri="{FF2B5EF4-FFF2-40B4-BE49-F238E27FC236}">
                <a16:creationId xmlns:a16="http://schemas.microsoft.com/office/drawing/2014/main" id="{38A1CA76-4C1D-58B9-F0F0-C845D165169A}"/>
              </a:ext>
            </a:extLst>
          </p:cNvPr>
          <p:cNvSpPr>
            <a:spLocks noGrp="1"/>
          </p:cNvSpPr>
          <p:nvPr>
            <p:ph type="body" sz="quarter" idx="20"/>
          </p:nvPr>
        </p:nvSpPr>
        <p:spPr>
          <a:xfrm>
            <a:off x="506017" y="2321413"/>
            <a:ext cx="3768803" cy="1406196"/>
          </a:xfrm>
          <a:prstGeom prst="roundRect">
            <a:avLst>
              <a:gd name="adj" fmla="val 1216"/>
            </a:avLst>
          </a:prstGeom>
          <a:solidFill>
            <a:schemeClr val="bg1">
              <a:alpha val="0"/>
            </a:schemeClr>
          </a:solidFill>
          <a:effectLst>
            <a:glow rad="50800">
              <a:schemeClr val="accent4">
                <a:satMod val="175000"/>
                <a:alpha val="20000"/>
              </a:schemeClr>
            </a:glow>
          </a:effectLst>
        </p:spPr>
        <p:txBody>
          <a:bodyPr wrap="square" lIns="182880" tIns="91440" rIns="182880">
            <a:noAutofit/>
          </a:bodyPr>
          <a:lstStyle>
            <a:lvl1pPr>
              <a:defRPr sz="1400" b="0"/>
            </a:lvl1pPr>
            <a:lvl2pPr>
              <a:defRPr sz="1400" b="0"/>
            </a:lvl2pPr>
            <a:lvl3pPr>
              <a:defRPr sz="1400" b="0"/>
            </a:lvl3pPr>
            <a:lvl4pPr>
              <a:defRPr sz="1400" b="0"/>
            </a:lvl4pPr>
            <a:lvl5pPr>
              <a:defRPr sz="1400"/>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36" name="Text Placeholder 20">
            <a:extLst>
              <a:ext uri="{FF2B5EF4-FFF2-40B4-BE49-F238E27FC236}">
                <a16:creationId xmlns:a16="http://schemas.microsoft.com/office/drawing/2014/main" id="{F85AC21E-B50A-3D65-31E9-709577EA57CB}"/>
              </a:ext>
            </a:extLst>
          </p:cNvPr>
          <p:cNvSpPr>
            <a:spLocks noGrp="1"/>
          </p:cNvSpPr>
          <p:nvPr userDrawn="1">
            <p:ph type="body" sz="quarter" idx="12" hasCustomPrompt="1"/>
          </p:nvPr>
        </p:nvSpPr>
        <p:spPr>
          <a:xfrm>
            <a:off x="7429740" y="1758803"/>
            <a:ext cx="2628583" cy="373062"/>
          </a:xfrm>
          <a:prstGeom prst="roundRect">
            <a:avLst>
              <a:gd name="adj" fmla="val 5177"/>
            </a:avLst>
          </a:prstGeom>
          <a:solidFill>
            <a:schemeClr val="accent2"/>
          </a:solidFill>
        </p:spPr>
        <p:txBody>
          <a:bodyPr wrap="square" anchor="ctr" anchorCtr="1">
            <a:noAutofit/>
          </a:bodyPr>
          <a:lstStyle>
            <a:lvl1pPr algn="ctr">
              <a:defRPr sz="1400" b="0">
                <a:solidFill>
                  <a:schemeClr val="bg2"/>
                </a:solidFill>
              </a:defRPr>
            </a:lvl1pPr>
          </a:lstStyle>
          <a:p>
            <a:pPr lvl="0"/>
            <a:r>
              <a:rPr lang="en-US"/>
              <a:t>Topic</a:t>
            </a:r>
          </a:p>
        </p:txBody>
      </p:sp>
      <p:sp>
        <p:nvSpPr>
          <p:cNvPr id="9" name="Text Placeholder 17">
            <a:extLst>
              <a:ext uri="{FF2B5EF4-FFF2-40B4-BE49-F238E27FC236}">
                <a16:creationId xmlns:a16="http://schemas.microsoft.com/office/drawing/2014/main" id="{380A6496-8C1B-3F36-0ED9-0BE2A9ECE5D4}"/>
              </a:ext>
            </a:extLst>
          </p:cNvPr>
          <p:cNvSpPr>
            <a:spLocks noGrp="1"/>
          </p:cNvSpPr>
          <p:nvPr>
            <p:ph type="body" sz="quarter" idx="23"/>
          </p:nvPr>
        </p:nvSpPr>
        <p:spPr>
          <a:xfrm>
            <a:off x="6351798" y="2321413"/>
            <a:ext cx="3379894" cy="1406196"/>
          </a:xfrm>
          <a:prstGeom prst="roundRect">
            <a:avLst>
              <a:gd name="adj" fmla="val 1216"/>
            </a:avLst>
          </a:prstGeom>
          <a:solidFill>
            <a:schemeClr val="bg1">
              <a:alpha val="0"/>
            </a:schemeClr>
          </a:solidFill>
          <a:effectLst>
            <a:glow rad="50800">
              <a:schemeClr val="accent4">
                <a:satMod val="175000"/>
                <a:alpha val="20000"/>
              </a:schemeClr>
            </a:glow>
          </a:effectLst>
        </p:spPr>
        <p:txBody>
          <a:bodyPr wrap="square" lIns="182880" tIns="91440" rIns="182880">
            <a:noAutofit/>
          </a:bodyPr>
          <a:lstStyle>
            <a:lvl1pPr>
              <a:defRPr sz="1400" b="0"/>
            </a:lvl1pPr>
            <a:lvl2pPr>
              <a:defRPr sz="1400" b="0"/>
            </a:lvl2pPr>
            <a:lvl3pPr>
              <a:defRPr sz="1400" b="0"/>
            </a:lvl3pPr>
            <a:lvl4pPr>
              <a:defRPr sz="1400" b="0"/>
            </a:lvl4pPr>
            <a:lvl5pPr>
              <a:defRPr sz="1400"/>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35" name="Text Placeholder 20">
            <a:extLst>
              <a:ext uri="{FF2B5EF4-FFF2-40B4-BE49-F238E27FC236}">
                <a16:creationId xmlns:a16="http://schemas.microsoft.com/office/drawing/2014/main" id="{FB77C60C-C258-4568-EA70-A9D63A606A3B}"/>
              </a:ext>
            </a:extLst>
          </p:cNvPr>
          <p:cNvSpPr>
            <a:spLocks noGrp="1"/>
          </p:cNvSpPr>
          <p:nvPr userDrawn="1">
            <p:ph type="body" sz="quarter" idx="18" hasCustomPrompt="1"/>
          </p:nvPr>
        </p:nvSpPr>
        <p:spPr>
          <a:xfrm>
            <a:off x="304722" y="4290219"/>
            <a:ext cx="2628583" cy="373062"/>
          </a:xfrm>
          <a:prstGeom prst="roundRect">
            <a:avLst>
              <a:gd name="adj" fmla="val 5177"/>
            </a:avLst>
          </a:prstGeom>
          <a:solidFill>
            <a:schemeClr val="accent3"/>
          </a:solidFill>
        </p:spPr>
        <p:txBody>
          <a:bodyPr wrap="square" anchor="ctr" anchorCtr="1">
            <a:noAutofit/>
          </a:bodyPr>
          <a:lstStyle>
            <a:lvl1pPr algn="ctr">
              <a:defRPr sz="1400" b="0">
                <a:solidFill>
                  <a:schemeClr val="bg2"/>
                </a:solidFill>
              </a:defRPr>
            </a:lvl1pPr>
          </a:lstStyle>
          <a:p>
            <a:pPr lvl="0"/>
            <a:r>
              <a:rPr lang="en-US"/>
              <a:t>Topic</a:t>
            </a:r>
          </a:p>
        </p:txBody>
      </p:sp>
      <p:sp>
        <p:nvSpPr>
          <p:cNvPr id="8" name="Text Placeholder 17">
            <a:extLst>
              <a:ext uri="{FF2B5EF4-FFF2-40B4-BE49-F238E27FC236}">
                <a16:creationId xmlns:a16="http://schemas.microsoft.com/office/drawing/2014/main" id="{AC02FA9E-6A78-2283-E5CA-627BB45A0FCE}"/>
              </a:ext>
            </a:extLst>
          </p:cNvPr>
          <p:cNvSpPr>
            <a:spLocks noGrp="1"/>
          </p:cNvSpPr>
          <p:nvPr>
            <p:ph type="body" sz="quarter" idx="22"/>
          </p:nvPr>
        </p:nvSpPr>
        <p:spPr>
          <a:xfrm>
            <a:off x="506016" y="4852829"/>
            <a:ext cx="3768804" cy="1406196"/>
          </a:xfrm>
          <a:prstGeom prst="roundRect">
            <a:avLst>
              <a:gd name="adj" fmla="val 1216"/>
            </a:avLst>
          </a:prstGeom>
          <a:solidFill>
            <a:schemeClr val="bg1">
              <a:alpha val="0"/>
            </a:schemeClr>
          </a:solidFill>
          <a:effectLst>
            <a:glow rad="50800">
              <a:schemeClr val="accent4">
                <a:satMod val="175000"/>
                <a:alpha val="20000"/>
              </a:schemeClr>
            </a:glow>
          </a:effectLst>
        </p:spPr>
        <p:txBody>
          <a:bodyPr wrap="square" lIns="182880" tIns="91440" rIns="182880">
            <a:noAutofit/>
          </a:bodyPr>
          <a:lstStyle>
            <a:lvl1pPr>
              <a:defRPr sz="1400" b="0"/>
            </a:lvl1pPr>
            <a:lvl2pPr>
              <a:defRPr sz="1400" b="0"/>
            </a:lvl2pPr>
            <a:lvl3pPr>
              <a:defRPr sz="1400" b="0"/>
            </a:lvl3pPr>
            <a:lvl4pPr>
              <a:defRPr sz="1400" b="0"/>
            </a:lvl4pPr>
            <a:lvl5pPr>
              <a:defRPr sz="1400"/>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34" name="Text Placeholder 20">
            <a:extLst>
              <a:ext uri="{FF2B5EF4-FFF2-40B4-BE49-F238E27FC236}">
                <a16:creationId xmlns:a16="http://schemas.microsoft.com/office/drawing/2014/main" id="{FD8245D0-B298-AC45-96EA-E1B405DBF8BF}"/>
              </a:ext>
            </a:extLst>
          </p:cNvPr>
          <p:cNvSpPr>
            <a:spLocks noGrp="1"/>
          </p:cNvSpPr>
          <p:nvPr userDrawn="1">
            <p:ph type="body" sz="quarter" idx="16" hasCustomPrompt="1"/>
          </p:nvPr>
        </p:nvSpPr>
        <p:spPr>
          <a:xfrm>
            <a:off x="7429779" y="4290219"/>
            <a:ext cx="2628583" cy="373062"/>
          </a:xfrm>
          <a:prstGeom prst="roundRect">
            <a:avLst>
              <a:gd name="adj" fmla="val 5177"/>
            </a:avLst>
          </a:prstGeom>
          <a:solidFill>
            <a:schemeClr val="accent4"/>
          </a:solidFill>
        </p:spPr>
        <p:txBody>
          <a:bodyPr wrap="square" anchor="ctr" anchorCtr="1">
            <a:noAutofit/>
          </a:bodyPr>
          <a:lstStyle>
            <a:lvl1pPr algn="ctr">
              <a:defRPr sz="1400" b="0">
                <a:solidFill>
                  <a:schemeClr val="bg2"/>
                </a:solidFill>
              </a:defRPr>
            </a:lvl1pPr>
          </a:lstStyle>
          <a:p>
            <a:pPr lvl="0"/>
            <a:r>
              <a:rPr lang="en-US"/>
              <a:t>Topic</a:t>
            </a:r>
          </a:p>
        </p:txBody>
      </p:sp>
      <p:sp>
        <p:nvSpPr>
          <p:cNvPr id="10" name="Text Placeholder 17">
            <a:extLst>
              <a:ext uri="{FF2B5EF4-FFF2-40B4-BE49-F238E27FC236}">
                <a16:creationId xmlns:a16="http://schemas.microsoft.com/office/drawing/2014/main" id="{553E98FA-D0F5-139F-6AED-5ED1CDC212B5}"/>
              </a:ext>
            </a:extLst>
          </p:cNvPr>
          <p:cNvSpPr>
            <a:spLocks noGrp="1"/>
          </p:cNvSpPr>
          <p:nvPr>
            <p:ph type="body" sz="quarter" idx="24"/>
          </p:nvPr>
        </p:nvSpPr>
        <p:spPr>
          <a:xfrm>
            <a:off x="6351798" y="4852829"/>
            <a:ext cx="3379894" cy="1406196"/>
          </a:xfrm>
          <a:prstGeom prst="roundRect">
            <a:avLst>
              <a:gd name="adj" fmla="val 1216"/>
            </a:avLst>
          </a:prstGeom>
          <a:solidFill>
            <a:schemeClr val="bg1">
              <a:alpha val="0"/>
            </a:schemeClr>
          </a:solidFill>
          <a:effectLst>
            <a:glow rad="50800">
              <a:schemeClr val="accent4">
                <a:satMod val="175000"/>
                <a:alpha val="20000"/>
              </a:schemeClr>
            </a:glow>
          </a:effectLst>
        </p:spPr>
        <p:txBody>
          <a:bodyPr wrap="square" lIns="182880" tIns="91440" rIns="182880">
            <a:noAutofit/>
          </a:bodyPr>
          <a:lstStyle>
            <a:lvl1pPr>
              <a:defRPr sz="1400" b="0"/>
            </a:lvl1pPr>
            <a:lvl2pPr>
              <a:defRPr sz="1400" b="0"/>
            </a:lvl2pPr>
            <a:lvl3pPr>
              <a:defRPr sz="1400" b="0"/>
            </a:lvl3pPr>
            <a:lvl4pPr>
              <a:defRPr sz="1400" b="0"/>
            </a:lvl4pPr>
            <a:lvl5pPr>
              <a:defRPr sz="1400"/>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42" name="Text Placeholder 17">
            <a:extLst>
              <a:ext uri="{FF2B5EF4-FFF2-40B4-BE49-F238E27FC236}">
                <a16:creationId xmlns:a16="http://schemas.microsoft.com/office/drawing/2014/main" id="{ED04F945-4BC5-5C99-2C4A-74448F836328}"/>
              </a:ext>
            </a:extLst>
          </p:cNvPr>
          <p:cNvSpPr>
            <a:spLocks noGrp="1" noChangeAspect="1"/>
          </p:cNvSpPr>
          <p:nvPr userDrawn="1">
            <p:ph type="body" sz="quarter" idx="25"/>
          </p:nvPr>
        </p:nvSpPr>
        <p:spPr>
          <a:xfrm>
            <a:off x="4256639" y="3357312"/>
            <a:ext cx="1849690" cy="1849690"/>
          </a:xfrm>
          <a:prstGeom prst="ellipse">
            <a:avLst/>
          </a:prstGeom>
          <a:solidFill>
            <a:schemeClr val="accent1"/>
          </a:solidFill>
          <a:effectLst/>
        </p:spPr>
        <p:txBody>
          <a:bodyPr wrap="square" lIns="0" tIns="0" rIns="0" bIns="0" anchor="ctr">
            <a:noAutofit/>
          </a:bodyPr>
          <a:lstStyle>
            <a:lvl1pPr algn="ctr">
              <a:defRPr sz="1400" b="0">
                <a:solidFill>
                  <a:schemeClr val="bg2"/>
                </a:solidFill>
              </a:defRPr>
            </a:lvl1pPr>
            <a:lvl2pPr algn="ctr">
              <a:defRPr/>
            </a:lvl2pPr>
            <a:lvl3pPr algn="ctr">
              <a:defRPr/>
            </a:lvl3pPr>
            <a:lvl4pPr algn="ctr">
              <a:defRPr/>
            </a:lvl4pPr>
          </a:lstStyle>
          <a:p>
            <a:pPr lvl="0"/>
            <a:r>
              <a:rPr lang="en-US"/>
              <a:t>Click to edit Master text styles</a:t>
            </a:r>
          </a:p>
        </p:txBody>
      </p:sp>
    </p:spTree>
    <p:extLst>
      <p:ext uri="{BB962C8B-B14F-4D97-AF65-F5344CB8AC3E}">
        <p14:creationId xmlns:p14="http://schemas.microsoft.com/office/powerpoint/2010/main" val="3948928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12 Column Guide with Gutters_Empty Slide">
    <p:spTree>
      <p:nvGrpSpPr>
        <p:cNvPr id="1" name=""/>
        <p:cNvGrpSpPr/>
        <p:nvPr/>
      </p:nvGrpSpPr>
      <p:grpSpPr>
        <a:xfrm>
          <a:off x="0" y="0"/>
          <a:ext cx="0" cy="0"/>
          <a:chOff x="0" y="0"/>
          <a:chExt cx="0" cy="0"/>
        </a:xfrm>
      </p:grpSpPr>
      <p:sp>
        <p:nvSpPr>
          <p:cNvPr id="28" name="Title 21">
            <a:extLst>
              <a:ext uri="{FF2B5EF4-FFF2-40B4-BE49-F238E27FC236}">
                <a16:creationId xmlns:a16="http://schemas.microsoft.com/office/drawing/2014/main" id="{46F66F60-A0E0-9BE6-39AD-53AC682E6F18}"/>
              </a:ext>
            </a:extLst>
          </p:cNvPr>
          <p:cNvSpPr>
            <a:spLocks noGrp="1" noRot="1" noMove="1" noResize="1" noEditPoints="1" noAdjustHandles="1" noChangeArrowheads="1" noChangeShapeType="1"/>
          </p:cNvSpPr>
          <p:nvPr>
            <p:ph type="title"/>
          </p:nvPr>
        </p:nvSpPr>
        <p:spPr>
          <a:xfrm>
            <a:off x="1962150" y="338430"/>
            <a:ext cx="8096250" cy="371897"/>
          </a:xfrm>
        </p:spPr>
        <p:txBody>
          <a:bodyPr anchor="ctr" anchorCtr="0">
            <a:noAutofit/>
          </a:bodyPr>
          <a:lstStyle/>
          <a:p>
            <a:r>
              <a:rPr lang="en-US"/>
              <a:t>Click to edit Master title style</a:t>
            </a:r>
          </a:p>
        </p:txBody>
      </p:sp>
      <p:sp>
        <p:nvSpPr>
          <p:cNvPr id="27" name="Text Placeholder 24">
            <a:extLst>
              <a:ext uri="{FF2B5EF4-FFF2-40B4-BE49-F238E27FC236}">
                <a16:creationId xmlns:a16="http://schemas.microsoft.com/office/drawing/2014/main" id="{4C93465D-28DB-82EE-1271-A01B0B841051}"/>
              </a:ext>
            </a:extLst>
          </p:cNvPr>
          <p:cNvSpPr>
            <a:spLocks noGrp="1" noRot="1" noMove="1" noResize="1" noEditPoints="1" noAdjustHandles="1" noChangeArrowheads="1" noChangeShapeType="1"/>
          </p:cNvSpPr>
          <p:nvPr>
            <p:ph type="body" sz="quarter" idx="10"/>
          </p:nvPr>
        </p:nvSpPr>
        <p:spPr>
          <a:xfrm>
            <a:off x="5537200" y="771103"/>
            <a:ext cx="4521200" cy="371897"/>
          </a:xfrm>
          <a:prstGeom prst="rect">
            <a:avLst/>
          </a:prstGeom>
        </p:spPr>
        <p:txBody>
          <a:bodyPr lIns="0" tIns="0" rIns="91440" bIns="0" anchor="t">
            <a:noAutofit/>
          </a:bodyPr>
          <a:lstStyle>
            <a:lvl1pPr marL="0" indent="0" algn="r" defTabSz="1005888" rtl="0" eaLnBrk="1" latinLnBrk="0" hangingPunct="1">
              <a:lnSpc>
                <a:spcPct val="110000"/>
              </a:lnSpc>
              <a:spcBef>
                <a:spcPts val="1320"/>
              </a:spcBef>
              <a:spcAft>
                <a:spcPts val="0"/>
              </a:spcAft>
              <a:buFont typeface="Arial" panose="020B0604020202020204" pitchFamily="34" charset="0"/>
              <a:buNone/>
              <a:defRPr lang="en-US" sz="1200" b="1" kern="1200" dirty="0" smtClean="0">
                <a:solidFill>
                  <a:srgbClr val="C9AD62"/>
                </a:solidFill>
                <a:latin typeface="Raleway Black" pitchFamily="2" charset="0"/>
                <a:ea typeface="+mn-ea"/>
                <a:cs typeface="+mn-cs"/>
              </a:defRPr>
            </a:lvl1pPr>
          </a:lstStyle>
          <a:p>
            <a:pPr lvl="0"/>
            <a:r>
              <a:rPr lang="en-US"/>
              <a:t>Click to edit Master text styles</a:t>
            </a:r>
          </a:p>
        </p:txBody>
      </p:sp>
      <p:sp>
        <p:nvSpPr>
          <p:cNvPr id="23" name="Text Placeholder 5">
            <a:extLst>
              <a:ext uri="{FF2B5EF4-FFF2-40B4-BE49-F238E27FC236}">
                <a16:creationId xmlns:a16="http://schemas.microsoft.com/office/drawing/2014/main" id="{3512D03E-4C09-1699-32EC-8D2C4B33DCC6}"/>
              </a:ext>
            </a:extLst>
          </p:cNvPr>
          <p:cNvSpPr>
            <a:spLocks noGrp="1"/>
          </p:cNvSpPr>
          <p:nvPr>
            <p:ph type="body" sz="quarter" idx="13"/>
          </p:nvPr>
        </p:nvSpPr>
        <p:spPr>
          <a:xfrm>
            <a:off x="6855344" y="1972178"/>
            <a:ext cx="3200400" cy="1825224"/>
          </a:xfrm>
          <a:prstGeom prst="rect">
            <a:avLst/>
          </a:prstGeom>
        </p:spPr>
        <p:txBody>
          <a:bodyPr>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22" name="Text Placeholder 5">
            <a:extLst>
              <a:ext uri="{FF2B5EF4-FFF2-40B4-BE49-F238E27FC236}">
                <a16:creationId xmlns:a16="http://schemas.microsoft.com/office/drawing/2014/main" id="{100BBB2B-DA25-C26E-8D54-51762AD98B6D}"/>
              </a:ext>
            </a:extLst>
          </p:cNvPr>
          <p:cNvSpPr>
            <a:spLocks noGrp="1"/>
          </p:cNvSpPr>
          <p:nvPr>
            <p:ph type="body" sz="quarter" idx="12"/>
          </p:nvPr>
        </p:nvSpPr>
        <p:spPr>
          <a:xfrm>
            <a:off x="3580072" y="1972178"/>
            <a:ext cx="3200400" cy="1825224"/>
          </a:xfrm>
          <a:prstGeom prst="rect">
            <a:avLst/>
          </a:prstGeom>
        </p:spPr>
        <p:txBody>
          <a:bodyPr>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21" name="Text Placeholder 5">
            <a:extLst>
              <a:ext uri="{FF2B5EF4-FFF2-40B4-BE49-F238E27FC236}">
                <a16:creationId xmlns:a16="http://schemas.microsoft.com/office/drawing/2014/main" id="{D6A3C491-1E6B-21CF-6698-1F4248CAB76F}"/>
              </a:ext>
            </a:extLst>
          </p:cNvPr>
          <p:cNvSpPr>
            <a:spLocks noGrp="1"/>
          </p:cNvSpPr>
          <p:nvPr>
            <p:ph type="body" sz="quarter" idx="11"/>
          </p:nvPr>
        </p:nvSpPr>
        <p:spPr>
          <a:xfrm>
            <a:off x="304799" y="1972178"/>
            <a:ext cx="3200400" cy="1825224"/>
          </a:xfrm>
          <a:prstGeom prst="rect">
            <a:avLst/>
          </a:prstGeom>
        </p:spPr>
        <p:txBody>
          <a:bodyPr>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a:p>
            <a:pPr lvl="4"/>
            <a:endParaRPr lang="en-US"/>
          </a:p>
        </p:txBody>
      </p:sp>
      <p:sp>
        <p:nvSpPr>
          <p:cNvPr id="3" name="TextBox 2">
            <a:extLst>
              <a:ext uri="{FF2B5EF4-FFF2-40B4-BE49-F238E27FC236}">
                <a16:creationId xmlns:a16="http://schemas.microsoft.com/office/drawing/2014/main" id="{4D22E459-4A6A-344A-4BF9-5764F1001618}"/>
              </a:ext>
              <a:ext uri="{C183D7F6-B498-43B3-948B-1728B52AA6E4}">
                <adec:decorative xmlns:adec="http://schemas.microsoft.com/office/drawing/2017/decorative" val="1"/>
              </a:ext>
            </a:extLst>
          </p:cNvPr>
          <p:cNvSpPr txBox="1"/>
          <p:nvPr userDrawn="1"/>
        </p:nvSpPr>
        <p:spPr>
          <a:xfrm>
            <a:off x="-2670772" y="0"/>
            <a:ext cx="2670772" cy="1323439"/>
          </a:xfrm>
          <a:prstGeom prst="rect">
            <a:avLst/>
          </a:prstGeom>
          <a:noFill/>
        </p:spPr>
        <p:txBody>
          <a:bodyPr wrap="square" rtlCol="0">
            <a:spAutoFit/>
          </a:bodyPr>
          <a:lstStyle/>
          <a:p>
            <a:pPr algn="ctr"/>
            <a:r>
              <a:rPr lang="en-US" sz="1600"/>
              <a:t>ALT + F9 to toggle guides on and off.</a:t>
            </a:r>
            <a:br>
              <a:rPr lang="en-US" sz="1600"/>
            </a:br>
            <a:r>
              <a:rPr lang="en-US" sz="1600"/>
              <a:t>*</a:t>
            </a:r>
            <a:r>
              <a:rPr lang="en-US" sz="1600" b="1">
                <a:solidFill>
                  <a:schemeClr val="tx1"/>
                </a:solidFill>
              </a:rPr>
              <a:t>Guides will help align and snap objects in place.</a:t>
            </a:r>
          </a:p>
        </p:txBody>
      </p:sp>
    </p:spTree>
    <p:extLst>
      <p:ext uri="{BB962C8B-B14F-4D97-AF65-F5344CB8AC3E}">
        <p14:creationId xmlns:p14="http://schemas.microsoft.com/office/powerpoint/2010/main" val="1117123593"/>
      </p:ext>
    </p:extLst>
  </p:cSld>
  <p:clrMapOvr>
    <a:masterClrMapping/>
  </p:clrMapOvr>
  <p:extLst>
    <p:ext uri="{DCECCB84-F9BA-43D5-87BE-67443E8EF086}">
      <p15:sldGuideLst xmlns:p15="http://schemas.microsoft.com/office/powerpoint/2012/main">
        <p15:guide id="3" pos="710" userDrawn="1">
          <p15:clr>
            <a:srgbClr val="FBAE40"/>
          </p15:clr>
        </p15:guide>
        <p15:guide id="8" pos="1229" userDrawn="1">
          <p15:clr>
            <a:srgbClr val="FBAE40"/>
          </p15:clr>
        </p15:guide>
        <p15:guide id="12" pos="1673" userDrawn="1">
          <p15:clr>
            <a:srgbClr val="FBAE40"/>
          </p15:clr>
        </p15:guide>
        <p15:guide id="16" pos="2265" userDrawn="1">
          <p15:clr>
            <a:srgbClr val="FBAE40"/>
          </p15:clr>
        </p15:guide>
        <p15:guide id="20" pos="2706" userDrawn="1">
          <p15:clr>
            <a:srgbClr val="FBAE40"/>
          </p15:clr>
        </p15:guide>
        <p15:guide id="27" pos="4337" userDrawn="1">
          <p15:clr>
            <a:srgbClr val="FBAE40"/>
          </p15:clr>
        </p15:guide>
        <p15:guide id="31" pos="5891" userDrawn="1">
          <p15:clr>
            <a:srgbClr val="FBAE40"/>
          </p15:clr>
        </p15:guide>
        <p15:guide id="35" pos="5819" userDrawn="1">
          <p15:clr>
            <a:srgbClr val="FBAE40"/>
          </p15:clr>
        </p15:guide>
        <p15:guide id="44" pos="636" userDrawn="1">
          <p15:clr>
            <a:srgbClr val="FBAE40"/>
          </p15:clr>
        </p15:guide>
        <p15:guide id="45" pos="1745" userDrawn="1">
          <p15:clr>
            <a:srgbClr val="FBAE40"/>
          </p15:clr>
        </p15:guide>
        <p15:guide id="46" pos="2190" userDrawn="1">
          <p15:clr>
            <a:srgbClr val="FBAE40"/>
          </p15:clr>
        </p15:guide>
        <p15:guide id="47" pos="1154" userDrawn="1">
          <p15:clr>
            <a:srgbClr val="FBAE40"/>
          </p15:clr>
        </p15:guide>
        <p15:guide id="49" pos="3818" userDrawn="1">
          <p15:clr>
            <a:srgbClr val="F26B43"/>
          </p15:clr>
        </p15:guide>
        <p15:guide id="50" pos="4854" userDrawn="1">
          <p15:clr>
            <a:srgbClr val="F26B43"/>
          </p15:clr>
        </p15:guide>
        <p15:guide id="51" pos="4781" userDrawn="1">
          <p15:clr>
            <a:srgbClr val="FBAE40"/>
          </p15:clr>
        </p15:guide>
        <p15:guide id="52" pos="5298" userDrawn="1">
          <p15:clr>
            <a:srgbClr val="FBAE40"/>
          </p15:clr>
        </p15:guide>
        <p15:guide id="53" pos="5375" userDrawn="1">
          <p15:clr>
            <a:srgbClr val="FBAE40"/>
          </p15:clr>
        </p15:guide>
        <p15:guide id="54" pos="2783" userDrawn="1">
          <p15:clr>
            <a:srgbClr val="FBAE40"/>
          </p15:clr>
        </p15:guide>
        <p15:guide id="55" pos="3227" userDrawn="1">
          <p15:clr>
            <a:srgbClr val="FBAE40"/>
          </p15:clr>
        </p15:guide>
        <p15:guide id="56" pos="3302" userDrawn="1">
          <p15:clr>
            <a:srgbClr val="FBAE40"/>
          </p15:clr>
        </p15:guide>
        <p15:guide id="57" pos="3744" userDrawn="1">
          <p15:clr>
            <a:srgbClr val="F26B43"/>
          </p15:clr>
        </p15:guide>
        <p15:guide id="58" pos="4262" userDrawn="1">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12 Column Guide with Gutters_Empty Slide">
    <p:spTree>
      <p:nvGrpSpPr>
        <p:cNvPr id="1" name=""/>
        <p:cNvGrpSpPr/>
        <p:nvPr/>
      </p:nvGrpSpPr>
      <p:grpSpPr>
        <a:xfrm>
          <a:off x="0" y="0"/>
          <a:ext cx="0" cy="0"/>
          <a:chOff x="0" y="0"/>
          <a:chExt cx="0" cy="0"/>
        </a:xfrm>
      </p:grpSpPr>
      <p:sp>
        <p:nvSpPr>
          <p:cNvPr id="11" name="Title 21">
            <a:extLst>
              <a:ext uri="{FF2B5EF4-FFF2-40B4-BE49-F238E27FC236}">
                <a16:creationId xmlns:a16="http://schemas.microsoft.com/office/drawing/2014/main" id="{29F03911-BB92-8A8E-5BD7-C309BEEA84E2}"/>
              </a:ext>
            </a:extLst>
          </p:cNvPr>
          <p:cNvSpPr>
            <a:spLocks noGrp="1" noRot="1" noMove="1" noResize="1" noEditPoints="1" noAdjustHandles="1" noChangeArrowheads="1" noChangeShapeType="1"/>
          </p:cNvSpPr>
          <p:nvPr>
            <p:ph type="title"/>
          </p:nvPr>
        </p:nvSpPr>
        <p:spPr>
          <a:xfrm>
            <a:off x="1962150" y="338430"/>
            <a:ext cx="8096250" cy="371897"/>
          </a:xfrm>
        </p:spPr>
        <p:txBody>
          <a:bodyPr anchor="ctr" anchorCtr="0">
            <a:noAutofit/>
          </a:bodyPr>
          <a:lstStyle/>
          <a:p>
            <a:r>
              <a:rPr lang="en-US"/>
              <a:t>Click to edit Master title style</a:t>
            </a:r>
          </a:p>
        </p:txBody>
      </p:sp>
      <p:sp>
        <p:nvSpPr>
          <p:cNvPr id="10" name="Text Placeholder 24">
            <a:extLst>
              <a:ext uri="{FF2B5EF4-FFF2-40B4-BE49-F238E27FC236}">
                <a16:creationId xmlns:a16="http://schemas.microsoft.com/office/drawing/2014/main" id="{684F9737-C79B-B840-F593-B851D87F5A9B}"/>
              </a:ext>
            </a:extLst>
          </p:cNvPr>
          <p:cNvSpPr>
            <a:spLocks noGrp="1" noRot="1" noMove="1" noResize="1" noEditPoints="1" noAdjustHandles="1" noChangeArrowheads="1" noChangeShapeType="1"/>
          </p:cNvSpPr>
          <p:nvPr>
            <p:ph type="body" sz="quarter" idx="10"/>
          </p:nvPr>
        </p:nvSpPr>
        <p:spPr>
          <a:xfrm>
            <a:off x="5537200" y="771103"/>
            <a:ext cx="4521200" cy="371897"/>
          </a:xfrm>
          <a:prstGeom prst="rect">
            <a:avLst/>
          </a:prstGeom>
        </p:spPr>
        <p:txBody>
          <a:bodyPr lIns="0" tIns="0" rIns="91440" bIns="0" anchor="t">
            <a:noAutofit/>
          </a:bodyPr>
          <a:lstStyle>
            <a:lvl1pPr marL="0" indent="0" algn="r" defTabSz="1005888" rtl="0" eaLnBrk="1" latinLnBrk="0" hangingPunct="1">
              <a:lnSpc>
                <a:spcPct val="110000"/>
              </a:lnSpc>
              <a:spcBef>
                <a:spcPts val="1320"/>
              </a:spcBef>
              <a:spcAft>
                <a:spcPts val="0"/>
              </a:spcAft>
              <a:buFont typeface="Arial" panose="020B0604020202020204" pitchFamily="34" charset="0"/>
              <a:buNone/>
              <a:defRPr lang="en-US" sz="1200" b="1" kern="1200" dirty="0" smtClean="0">
                <a:solidFill>
                  <a:srgbClr val="C9AD62"/>
                </a:solidFill>
                <a:latin typeface="Raleway Black" pitchFamily="2"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2225143281"/>
      </p:ext>
    </p:extLst>
  </p:cSld>
  <p:clrMapOvr>
    <a:masterClrMapping/>
  </p:clrMapOvr>
  <p:extLst>
    <p:ext uri="{DCECCB84-F9BA-43D5-87BE-67443E8EF086}">
      <p15:sldGuideLst xmlns:p15="http://schemas.microsoft.com/office/powerpoint/2012/main">
        <p15:guide id="3" pos="710" userDrawn="1">
          <p15:clr>
            <a:srgbClr val="FBAE40"/>
          </p15:clr>
        </p15:guide>
        <p15:guide id="8" pos="1229" userDrawn="1">
          <p15:clr>
            <a:srgbClr val="FBAE40"/>
          </p15:clr>
        </p15:guide>
        <p15:guide id="12" pos="1673" userDrawn="1">
          <p15:clr>
            <a:srgbClr val="FBAE40"/>
          </p15:clr>
        </p15:guide>
        <p15:guide id="16" pos="2265" userDrawn="1">
          <p15:clr>
            <a:srgbClr val="FBAE40"/>
          </p15:clr>
        </p15:guide>
        <p15:guide id="20" pos="2708" userDrawn="1">
          <p15:clr>
            <a:srgbClr val="FBAE40"/>
          </p15:clr>
        </p15:guide>
        <p15:guide id="27" pos="4337" userDrawn="1">
          <p15:clr>
            <a:srgbClr val="FBAE40"/>
          </p15:clr>
        </p15:guide>
        <p15:guide id="31" pos="5891" userDrawn="1">
          <p15:clr>
            <a:srgbClr val="FBAE40"/>
          </p15:clr>
        </p15:guide>
        <p15:guide id="35" pos="5819" userDrawn="1">
          <p15:clr>
            <a:srgbClr val="FBAE40"/>
          </p15:clr>
        </p15:guide>
        <p15:guide id="44" pos="636" userDrawn="1">
          <p15:clr>
            <a:srgbClr val="FBAE40"/>
          </p15:clr>
        </p15:guide>
        <p15:guide id="45" pos="1745" userDrawn="1">
          <p15:clr>
            <a:srgbClr val="FBAE40"/>
          </p15:clr>
        </p15:guide>
        <p15:guide id="46" pos="2190" userDrawn="1">
          <p15:clr>
            <a:srgbClr val="FBAE40"/>
          </p15:clr>
        </p15:guide>
        <p15:guide id="47" pos="1154" userDrawn="1">
          <p15:clr>
            <a:srgbClr val="FBAE40"/>
          </p15:clr>
        </p15:guide>
        <p15:guide id="49" pos="3818" userDrawn="1">
          <p15:clr>
            <a:srgbClr val="F26B43"/>
          </p15:clr>
        </p15:guide>
        <p15:guide id="50" pos="4854" userDrawn="1">
          <p15:clr>
            <a:srgbClr val="F26B43"/>
          </p15:clr>
        </p15:guide>
        <p15:guide id="51" pos="4781" userDrawn="1">
          <p15:clr>
            <a:srgbClr val="FBAE40"/>
          </p15:clr>
        </p15:guide>
        <p15:guide id="52" pos="5298" userDrawn="1">
          <p15:clr>
            <a:srgbClr val="FBAE40"/>
          </p15:clr>
        </p15:guide>
        <p15:guide id="53" pos="5375" userDrawn="1">
          <p15:clr>
            <a:srgbClr val="FBAE40"/>
          </p15:clr>
        </p15:guide>
        <p15:guide id="54" pos="2783" userDrawn="1">
          <p15:clr>
            <a:srgbClr val="FBAE40"/>
          </p15:clr>
        </p15:guide>
        <p15:guide id="55" pos="3227" userDrawn="1">
          <p15:clr>
            <a:srgbClr val="FBAE40"/>
          </p15:clr>
        </p15:guide>
        <p15:guide id="56" pos="3302" userDrawn="1">
          <p15:clr>
            <a:srgbClr val="FBAE40"/>
          </p15:clr>
        </p15:guide>
        <p15:guide id="57" pos="3744" userDrawn="1">
          <p15:clr>
            <a:srgbClr val="F26B43"/>
          </p15:clr>
        </p15:guide>
        <p15:guide id="58" pos="4262" userDrawn="1">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7C1A9D7-EAB6-0963-36C3-A69C3F3C962E}"/>
              </a:ext>
            </a:extLst>
          </p:cNvPr>
          <p:cNvSpPr>
            <a:spLocks noGrp="1"/>
          </p:cNvSpPr>
          <p:nvPr>
            <p:ph type="sldNum" sz="quarter" idx="4"/>
          </p:nvPr>
        </p:nvSpPr>
        <p:spPr>
          <a:xfrm>
            <a:off x="7067584" y="729611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sp>
        <p:nvSpPr>
          <p:cNvPr id="7" name="Text Placeholder 28">
            <a:extLst>
              <a:ext uri="{FF2B5EF4-FFF2-40B4-BE49-F238E27FC236}">
                <a16:creationId xmlns:a16="http://schemas.microsoft.com/office/drawing/2014/main" id="{28C83F40-4CD0-1C97-33EE-E7FBE9DF539D}"/>
              </a:ext>
            </a:extLst>
          </p:cNvPr>
          <p:cNvSpPr>
            <a:spLocks noGrp="1"/>
          </p:cNvSpPr>
          <p:nvPr>
            <p:ph type="body" sz="quarter" idx="10"/>
          </p:nvPr>
        </p:nvSpPr>
        <p:spPr>
          <a:xfrm>
            <a:off x="5809952" y="525040"/>
            <a:ext cx="4238598"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8" name="Title 11">
            <a:extLst>
              <a:ext uri="{FF2B5EF4-FFF2-40B4-BE49-F238E27FC236}">
                <a16:creationId xmlns:a16="http://schemas.microsoft.com/office/drawing/2014/main" id="{CA7F9531-992E-AADA-2173-DD071028298E}"/>
              </a:ext>
            </a:extLst>
          </p:cNvPr>
          <p:cNvSpPr>
            <a:spLocks noGrp="1"/>
          </p:cNvSpPr>
          <p:nvPr>
            <p:ph type="title"/>
          </p:nvPr>
        </p:nvSpPr>
        <p:spPr>
          <a:xfrm>
            <a:off x="2436168" y="98002"/>
            <a:ext cx="7612380" cy="427039"/>
          </a:xfrm>
          <a:prstGeom prst="rect">
            <a:avLst/>
          </a:prstGeom>
        </p:spPr>
        <p:txBody>
          <a:bodyPr/>
          <a:lstStyle>
            <a:lvl1pPr algn="r">
              <a:defRPr sz="2200">
                <a:latin typeface="Raleway Black" pitchFamily="2" charset="0"/>
              </a:defRPr>
            </a:lvl1pPr>
          </a:lstStyle>
          <a:p>
            <a:r>
              <a:rPr lang="en-US"/>
              <a:t>Click to edit Master title style</a:t>
            </a:r>
          </a:p>
        </p:txBody>
      </p:sp>
    </p:spTree>
    <p:extLst>
      <p:ext uri="{BB962C8B-B14F-4D97-AF65-F5344CB8AC3E}">
        <p14:creationId xmlns:p14="http://schemas.microsoft.com/office/powerpoint/2010/main" val="3887681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03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5809951" y="81254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dirty="0"/>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436168" y="313476"/>
            <a:ext cx="7612380" cy="427039"/>
          </a:xfrm>
          <a:prstGeom prst="rect">
            <a:avLst/>
          </a:prstGeom>
        </p:spPr>
        <p:txBody>
          <a:bodyPr/>
          <a:lstStyle>
            <a:lvl1pPr algn="r">
              <a:defRPr sz="2400">
                <a:latin typeface="Raleway Black" pitchFamily="2" charset="0"/>
              </a:defRPr>
            </a:lvl1pPr>
          </a:lstStyle>
          <a:p>
            <a:r>
              <a:rPr lang="en-US" dirty="0"/>
              <a:t>Click to edit Master title style</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55370" y="7445873"/>
            <a:ext cx="6118664"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 name="Slide Number Placeholder 5">
            <a:extLst>
              <a:ext uri="{FF2B5EF4-FFF2-40B4-BE49-F238E27FC236}">
                <a16:creationId xmlns:a16="http://schemas.microsoft.com/office/drawing/2014/main" id="{2AA07EA7-50EB-A14C-608F-9240907C2543}"/>
              </a:ext>
            </a:extLst>
          </p:cNvPr>
          <p:cNvSpPr>
            <a:spLocks noGrp="1"/>
          </p:cNvSpPr>
          <p:nvPr userDrawn="1"/>
        </p:nvSpPr>
        <p:spPr>
          <a:xfrm>
            <a:off x="9906000" y="7335979"/>
            <a:ext cx="457200" cy="41433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C9AD62"/>
                </a:solidFill>
                <a:latin typeface="Raleway Black"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5700FE-BCEC-4E84-BA78-D55E132666CC}" type="slidenum">
              <a:rPr lang="en-US" sz="1200" smtClean="0"/>
              <a:pPr/>
              <a:t>‹#›</a:t>
            </a:fld>
            <a:endParaRPr lang="en-US" sz="1200" dirty="0"/>
          </a:p>
        </p:txBody>
      </p:sp>
    </p:spTree>
    <p:extLst>
      <p:ext uri="{BB962C8B-B14F-4D97-AF65-F5344CB8AC3E}">
        <p14:creationId xmlns:p14="http://schemas.microsoft.com/office/powerpoint/2010/main" val="2934147281"/>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4_CUI_End Slid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0EB346-1308-9AAD-8D24-983802FEC291}"/>
              </a:ext>
            </a:extLst>
          </p:cNvPr>
          <p:cNvSpPr>
            <a:spLocks noGrp="1"/>
          </p:cNvSpPr>
          <p:nvPr>
            <p:ph type="title"/>
          </p:nvPr>
        </p:nvSpPr>
        <p:spPr/>
        <p:txBody>
          <a:bodyPr/>
          <a:lstStyle/>
          <a:p>
            <a:r>
              <a:rPr lang="en-US"/>
              <a:t>Click to edit Master title style</a:t>
            </a:r>
          </a:p>
        </p:txBody>
      </p:sp>
      <p:pic>
        <p:nvPicPr>
          <p:cNvPr id="2" name="Picture 1">
            <a:extLst>
              <a:ext uri="{FF2B5EF4-FFF2-40B4-BE49-F238E27FC236}">
                <a16:creationId xmlns:a16="http://schemas.microsoft.com/office/drawing/2014/main" id="{C85DAE35-72F5-6B64-8214-AA3B64C6C7F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cstate="screen">
            <a:alphaModFix/>
            <a:extLst>
              <a:ext uri="{28A0092B-C50C-407E-A947-70E740481C1C}">
                <a14:useLocalDpi xmlns:a14="http://schemas.microsoft.com/office/drawing/2010/main" val="0"/>
              </a:ext>
            </a:extLst>
          </a:blip>
          <a:stretch/>
        </p:blipFill>
        <p:spPr>
          <a:xfrm>
            <a:off x="3480619" y="1909856"/>
            <a:ext cx="3401962" cy="4169922"/>
          </a:xfrm>
          <a:prstGeom prst="rect">
            <a:avLst/>
          </a:prstGeom>
        </p:spPr>
      </p:pic>
      <p:grpSp>
        <p:nvGrpSpPr>
          <p:cNvPr id="13" name="CUI_Labels">
            <a:extLst>
              <a:ext uri="{FF2B5EF4-FFF2-40B4-BE49-F238E27FC236}">
                <a16:creationId xmlns:a16="http://schemas.microsoft.com/office/drawing/2014/main" id="{774118DD-1FBE-DED6-DAC6-2F95AD60928C}"/>
              </a:ext>
              <a:ext uri="{C183D7F6-B498-43B3-948B-1728B52AA6E4}">
                <adec:decorative xmlns:adec="http://schemas.microsoft.com/office/drawing/2017/decorative" val="1"/>
              </a:ext>
            </a:extLst>
          </p:cNvPr>
          <p:cNvGrpSpPr>
            <a:grpSpLocks noChangeAspect="1"/>
          </p:cNvGrpSpPr>
          <p:nvPr userDrawn="1"/>
        </p:nvGrpSpPr>
        <p:grpSpPr>
          <a:xfrm>
            <a:off x="4942468" y="163034"/>
            <a:ext cx="478265" cy="7331817"/>
            <a:chOff x="5817063" y="163034"/>
            <a:chExt cx="478265" cy="7331817"/>
          </a:xfrm>
          <a:effectLst/>
        </p:grpSpPr>
        <p:sp>
          <p:nvSpPr>
            <p:cNvPr id="14" name="Rectangle 13">
              <a:extLst>
                <a:ext uri="{FF2B5EF4-FFF2-40B4-BE49-F238E27FC236}">
                  <a16:creationId xmlns:a16="http://schemas.microsoft.com/office/drawing/2014/main" id="{98025771-C6E7-9197-5D63-F0721A71700C}"/>
                </a:ext>
              </a:extLst>
            </p:cNvPr>
            <p:cNvSpPr>
              <a:spLocks noChangeAspect="1"/>
            </p:cNvSpPr>
            <p:nvPr userDrawn="1"/>
          </p:nvSpPr>
          <p:spPr>
            <a:xfrm>
              <a:off x="5817063" y="163034"/>
              <a:ext cx="478265" cy="15544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7030A0"/>
                  </a:solidFill>
                  <a:effectLst/>
                  <a:uLnTx/>
                  <a:uFillTx/>
                  <a:latin typeface="+mj-lt"/>
                  <a:ea typeface="+mn-ea"/>
                  <a:cs typeface="Times New Roman" panose="02020603050405020304" pitchFamily="18" charset="0"/>
                </a:rPr>
                <a:t>CUI</a:t>
              </a:r>
            </a:p>
          </p:txBody>
        </p:sp>
        <p:sp>
          <p:nvSpPr>
            <p:cNvPr id="15" name="Rectangle 14">
              <a:extLst>
                <a:ext uri="{FF2B5EF4-FFF2-40B4-BE49-F238E27FC236}">
                  <a16:creationId xmlns:a16="http://schemas.microsoft.com/office/drawing/2014/main" id="{A5D0E996-1E26-C484-2BCE-7E36049008AA}"/>
                </a:ext>
              </a:extLst>
            </p:cNvPr>
            <p:cNvSpPr>
              <a:spLocks noChangeAspect="1"/>
            </p:cNvSpPr>
            <p:nvPr userDrawn="1"/>
          </p:nvSpPr>
          <p:spPr>
            <a:xfrm>
              <a:off x="5817063" y="7339403"/>
              <a:ext cx="478265" cy="15544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7030A0"/>
                  </a:solidFill>
                  <a:effectLst/>
                  <a:uLnTx/>
                  <a:uFillTx/>
                  <a:latin typeface="+mj-lt"/>
                  <a:ea typeface="+mn-ea"/>
                  <a:cs typeface="Times New Roman" panose="02020603050405020304" pitchFamily="18" charset="0"/>
                </a:rPr>
                <a:t>CUI</a:t>
              </a:r>
            </a:p>
          </p:txBody>
        </p:sp>
      </p:grpSp>
    </p:spTree>
    <p:extLst>
      <p:ext uri="{BB962C8B-B14F-4D97-AF65-F5344CB8AC3E}">
        <p14:creationId xmlns:p14="http://schemas.microsoft.com/office/powerpoint/2010/main" val="2307881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4_CUI_End Slide_Transpar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EFEB4A-AAD7-E981-C806-DB7B088EE44C}"/>
              </a:ext>
            </a:extLst>
          </p:cNvPr>
          <p:cNvSpPr>
            <a:spLocks noGrp="1"/>
          </p:cNvSpPr>
          <p:nvPr>
            <p:ph type="title"/>
          </p:nvPr>
        </p:nvSpPr>
        <p:spPr/>
        <p:txBody>
          <a:bodyPr/>
          <a:lstStyle/>
          <a:p>
            <a:r>
              <a:rPr lang="en-US"/>
              <a:t>Click to edit Master title style</a:t>
            </a:r>
          </a:p>
        </p:txBody>
      </p:sp>
      <p:pic>
        <p:nvPicPr>
          <p:cNvPr id="2" name="Picture 1">
            <a:extLst>
              <a:ext uri="{FF2B5EF4-FFF2-40B4-BE49-F238E27FC236}">
                <a16:creationId xmlns:a16="http://schemas.microsoft.com/office/drawing/2014/main" id="{3BD3D843-835D-5E9A-776A-20E00CDC7AB8}"/>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cstate="screen">
            <a:alphaModFix amt="20000"/>
            <a:extLst>
              <a:ext uri="{28A0092B-C50C-407E-A947-70E740481C1C}">
                <a14:useLocalDpi xmlns:a14="http://schemas.microsoft.com/office/drawing/2010/main" val="0"/>
              </a:ext>
            </a:extLst>
          </a:blip>
          <a:stretch/>
        </p:blipFill>
        <p:spPr>
          <a:xfrm>
            <a:off x="3480619" y="1909856"/>
            <a:ext cx="3401962" cy="4169922"/>
          </a:xfrm>
          <a:prstGeom prst="rect">
            <a:avLst/>
          </a:prstGeom>
        </p:spPr>
      </p:pic>
      <p:grpSp>
        <p:nvGrpSpPr>
          <p:cNvPr id="16" name="CUI_Labels">
            <a:extLst>
              <a:ext uri="{FF2B5EF4-FFF2-40B4-BE49-F238E27FC236}">
                <a16:creationId xmlns:a16="http://schemas.microsoft.com/office/drawing/2014/main" id="{A8EA340B-6B0C-CBFD-76FB-8E5AD778B577}"/>
              </a:ext>
              <a:ext uri="{C183D7F6-B498-43B3-948B-1728B52AA6E4}">
                <adec:decorative xmlns:adec="http://schemas.microsoft.com/office/drawing/2017/decorative" val="1"/>
              </a:ext>
            </a:extLst>
          </p:cNvPr>
          <p:cNvGrpSpPr>
            <a:grpSpLocks noChangeAspect="1"/>
          </p:cNvGrpSpPr>
          <p:nvPr userDrawn="1"/>
        </p:nvGrpSpPr>
        <p:grpSpPr>
          <a:xfrm>
            <a:off x="4942468" y="163034"/>
            <a:ext cx="478265" cy="7335046"/>
            <a:chOff x="5817063" y="163034"/>
            <a:chExt cx="478265" cy="7335046"/>
          </a:xfrm>
          <a:effectLst/>
        </p:grpSpPr>
        <p:sp>
          <p:nvSpPr>
            <p:cNvPr id="17" name="Rectangle 16">
              <a:extLst>
                <a:ext uri="{FF2B5EF4-FFF2-40B4-BE49-F238E27FC236}">
                  <a16:creationId xmlns:a16="http://schemas.microsoft.com/office/drawing/2014/main" id="{0E783A5B-F623-C74A-7C25-F93B504658A7}"/>
                </a:ext>
              </a:extLst>
            </p:cNvPr>
            <p:cNvSpPr>
              <a:spLocks noChangeAspect="1"/>
            </p:cNvSpPr>
            <p:nvPr userDrawn="1"/>
          </p:nvSpPr>
          <p:spPr>
            <a:xfrm>
              <a:off x="5817063" y="163034"/>
              <a:ext cx="478265" cy="15544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7030A0"/>
                  </a:solidFill>
                  <a:effectLst/>
                  <a:uLnTx/>
                  <a:uFillTx/>
                  <a:latin typeface="+mj-lt"/>
                  <a:ea typeface="+mn-ea"/>
                  <a:cs typeface="Times New Roman" panose="02020603050405020304" pitchFamily="18" charset="0"/>
                </a:rPr>
                <a:t>CUI</a:t>
              </a:r>
            </a:p>
          </p:txBody>
        </p:sp>
        <p:sp>
          <p:nvSpPr>
            <p:cNvPr id="18" name="Rectangle 17">
              <a:extLst>
                <a:ext uri="{FF2B5EF4-FFF2-40B4-BE49-F238E27FC236}">
                  <a16:creationId xmlns:a16="http://schemas.microsoft.com/office/drawing/2014/main" id="{DADADF9A-F567-22E7-4125-DEBBD16EB451}"/>
                </a:ext>
              </a:extLst>
            </p:cNvPr>
            <p:cNvSpPr>
              <a:spLocks noChangeAspect="1"/>
            </p:cNvSpPr>
            <p:nvPr userDrawn="1"/>
          </p:nvSpPr>
          <p:spPr>
            <a:xfrm>
              <a:off x="5817063" y="7342632"/>
              <a:ext cx="478265" cy="15544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7030A0"/>
                  </a:solidFill>
                  <a:effectLst/>
                  <a:uLnTx/>
                  <a:uFillTx/>
                  <a:latin typeface="+mj-lt"/>
                  <a:ea typeface="+mn-ea"/>
                  <a:cs typeface="Times New Roman" panose="02020603050405020304" pitchFamily="18" charset="0"/>
                </a:rPr>
                <a:t>CUI</a:t>
              </a:r>
            </a:p>
          </p:txBody>
        </p:sp>
      </p:grpSp>
    </p:spTree>
    <p:extLst>
      <p:ext uri="{BB962C8B-B14F-4D97-AF65-F5344CB8AC3E}">
        <p14:creationId xmlns:p14="http://schemas.microsoft.com/office/powerpoint/2010/main" val="3599515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4_Unclassified_End Slid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D3595B-8F96-BF0E-795D-535B41F48A2E}"/>
              </a:ext>
            </a:extLst>
          </p:cNvPr>
          <p:cNvSpPr>
            <a:spLocks noGrp="1"/>
          </p:cNvSpPr>
          <p:nvPr>
            <p:ph type="title"/>
          </p:nvPr>
        </p:nvSpPr>
        <p:spPr/>
        <p:txBody>
          <a:bodyPr/>
          <a:lstStyle/>
          <a:p>
            <a:r>
              <a:rPr lang="en-US"/>
              <a:t>Click to edit Master title style</a:t>
            </a:r>
          </a:p>
        </p:txBody>
      </p:sp>
      <p:pic>
        <p:nvPicPr>
          <p:cNvPr id="2" name="Picture 1">
            <a:extLst>
              <a:ext uri="{FF2B5EF4-FFF2-40B4-BE49-F238E27FC236}">
                <a16:creationId xmlns:a16="http://schemas.microsoft.com/office/drawing/2014/main" id="{C85DAE35-72F5-6B64-8214-AA3B64C6C7F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cstate="screen">
            <a:alphaModFix/>
            <a:extLst>
              <a:ext uri="{28A0092B-C50C-407E-A947-70E740481C1C}">
                <a14:useLocalDpi xmlns:a14="http://schemas.microsoft.com/office/drawing/2010/main" val="0"/>
              </a:ext>
            </a:extLst>
          </a:blip>
          <a:stretch/>
        </p:blipFill>
        <p:spPr>
          <a:xfrm>
            <a:off x="3480619" y="1909856"/>
            <a:ext cx="3401962" cy="4169922"/>
          </a:xfrm>
          <a:prstGeom prst="rect">
            <a:avLst/>
          </a:prstGeom>
        </p:spPr>
      </p:pic>
      <p:grpSp>
        <p:nvGrpSpPr>
          <p:cNvPr id="4" name="CUI_Labels">
            <a:extLst>
              <a:ext uri="{FF2B5EF4-FFF2-40B4-BE49-F238E27FC236}">
                <a16:creationId xmlns:a16="http://schemas.microsoft.com/office/drawing/2014/main" id="{AAADD122-5397-F344-3236-C5617105DC61}"/>
              </a:ext>
              <a:ext uri="{C183D7F6-B498-43B3-948B-1728B52AA6E4}">
                <adec:decorative xmlns:adec="http://schemas.microsoft.com/office/drawing/2017/decorative" val="1"/>
              </a:ext>
            </a:extLst>
          </p:cNvPr>
          <p:cNvGrpSpPr/>
          <p:nvPr userDrawn="1"/>
        </p:nvGrpSpPr>
        <p:grpSpPr>
          <a:xfrm>
            <a:off x="4501975" y="163034"/>
            <a:ext cx="1359250" cy="7335046"/>
            <a:chOff x="5308832" y="163034"/>
            <a:chExt cx="1359250" cy="7335046"/>
          </a:xfrm>
          <a:effectLst/>
        </p:grpSpPr>
        <p:sp>
          <p:nvSpPr>
            <p:cNvPr id="5" name="Rectangle 4">
              <a:extLst>
                <a:ext uri="{FF2B5EF4-FFF2-40B4-BE49-F238E27FC236}">
                  <a16:creationId xmlns:a16="http://schemas.microsoft.com/office/drawing/2014/main" id="{1D321E80-B5E3-4D08-C96A-1D5D64225761}"/>
                </a:ext>
              </a:extLst>
            </p:cNvPr>
            <p:cNvSpPr>
              <a:spLocks noChangeAspect="1"/>
            </p:cNvSpPr>
            <p:nvPr userDrawn="1"/>
          </p:nvSpPr>
          <p:spPr>
            <a:xfrm>
              <a:off x="5308832" y="163034"/>
              <a:ext cx="1359250" cy="155448"/>
            </a:xfrm>
            <a:prstGeom prst="rect">
              <a:avLst/>
            </a:prstGeom>
            <a:solidFill>
              <a:schemeClr val="bg1"/>
            </a:solidFill>
            <a:ln w="0">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00662E"/>
                  </a:solidFill>
                  <a:effectLst/>
                  <a:uLnTx/>
                  <a:uFillTx/>
                  <a:latin typeface="+mn-lt"/>
                  <a:ea typeface="+mn-ea"/>
                  <a:cs typeface="Times New Roman" panose="02020603050405020304" pitchFamily="18" charset="0"/>
                </a:rPr>
                <a:t>UNCLASSIFIED</a:t>
              </a:r>
            </a:p>
          </p:txBody>
        </p:sp>
        <p:sp>
          <p:nvSpPr>
            <p:cNvPr id="6" name="Rectangle 5">
              <a:extLst>
                <a:ext uri="{FF2B5EF4-FFF2-40B4-BE49-F238E27FC236}">
                  <a16:creationId xmlns:a16="http://schemas.microsoft.com/office/drawing/2014/main" id="{6823E506-B359-4E1E-DC74-A2440397B4B6}"/>
                </a:ext>
              </a:extLst>
            </p:cNvPr>
            <p:cNvSpPr>
              <a:spLocks noChangeAspect="1"/>
            </p:cNvSpPr>
            <p:nvPr userDrawn="1"/>
          </p:nvSpPr>
          <p:spPr>
            <a:xfrm>
              <a:off x="5308832" y="7342632"/>
              <a:ext cx="1359250" cy="155448"/>
            </a:xfrm>
            <a:prstGeom prst="rect">
              <a:avLst/>
            </a:prstGeom>
            <a:solidFill>
              <a:schemeClr val="bg1"/>
            </a:solidFill>
            <a:ln w="0">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00662E"/>
                  </a:solidFill>
                  <a:effectLst/>
                  <a:uLnTx/>
                  <a:uFillTx/>
                  <a:latin typeface="+mn-lt"/>
                  <a:ea typeface="+mn-ea"/>
                  <a:cs typeface="Times New Roman" panose="02020603050405020304" pitchFamily="18" charset="0"/>
                </a:rPr>
                <a:t>UNCLASSIFIED</a:t>
              </a:r>
            </a:p>
          </p:txBody>
        </p:sp>
      </p:grpSp>
    </p:spTree>
    <p:extLst>
      <p:ext uri="{BB962C8B-B14F-4D97-AF65-F5344CB8AC3E}">
        <p14:creationId xmlns:p14="http://schemas.microsoft.com/office/powerpoint/2010/main" val="3119595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B81946A-9460-FE8B-56D5-2FDEAB4D4E46}"/>
              </a:ext>
            </a:extLst>
          </p:cNvPr>
          <p:cNvSpPr>
            <a:spLocks noGrp="1"/>
          </p:cNvSpPr>
          <p:nvPr>
            <p:ph type="body" sz="quarter" idx="13" hasCustomPrompt="1"/>
          </p:nvPr>
        </p:nvSpPr>
        <p:spPr>
          <a:xfrm>
            <a:off x="304800" y="1683657"/>
            <a:ext cx="2998779" cy="8062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defRPr kumimoji="0" lang="en-US" sz="2400" i="0" u="none" strike="noStrike" cap="none" spc="0" normalizeH="0" baseline="0" smtClean="0">
                <a:ln>
                  <a:noFill/>
                </a:ln>
                <a:solidFill>
                  <a:schemeClr val="tx1"/>
                </a:solidFill>
                <a:effectLst/>
                <a:uLnTx/>
                <a:uFillTx/>
                <a:latin typeface="+mj-lt"/>
                <a:cs typeface="Arial"/>
              </a:defRPr>
            </a:lvl1pPr>
            <a:lvl2pPr>
              <a:defRPr lang="en-US" smtClean="0"/>
            </a:lvl2pPr>
            <a:lvl3pPr>
              <a:defRPr lang="en-US" smtClean="0"/>
            </a:lvl3pPr>
            <a:lvl4pPr>
              <a:defRPr lang="en-US" smtClean="0"/>
            </a:lvl4pPr>
            <a:lvl5pPr>
              <a:defRPr lang="en-US"/>
            </a:lvl5pPr>
          </a:lstStyle>
          <a:p>
            <a:pPr marR="0" lvl="0" defTabSz="457200" fontAlgn="auto">
              <a:lnSpc>
                <a:spcPct val="100000"/>
              </a:lnSpc>
              <a:spcBef>
                <a:spcPts val="0"/>
              </a:spcBef>
              <a:spcAft>
                <a:spcPts val="0"/>
              </a:spcAft>
              <a:buClrTx/>
              <a:buSzTx/>
              <a:tabLst/>
            </a:pPr>
            <a:r>
              <a:rPr kumimoji="0" lang="en-US" sz="2400" b="1" i="0" u="none" strike="noStrike" kern="1200" cap="none" spc="0" normalizeH="0" baseline="0" noProof="0">
                <a:ln>
                  <a:noFill/>
                </a:ln>
                <a:solidFill>
                  <a:schemeClr val="tx1"/>
                </a:solidFill>
                <a:effectLst/>
                <a:uLnTx/>
                <a:uFillTx/>
                <a:latin typeface="+mj-lt"/>
                <a:ea typeface="+mn-ea"/>
                <a:cs typeface="Arial"/>
              </a:rPr>
              <a:t>Title in Bold Arial Font – 24pts</a:t>
            </a:r>
          </a:p>
        </p:txBody>
      </p:sp>
      <p:sp>
        <p:nvSpPr>
          <p:cNvPr id="13" name="Text Placeholder 12">
            <a:extLst>
              <a:ext uri="{FF2B5EF4-FFF2-40B4-BE49-F238E27FC236}">
                <a16:creationId xmlns:a16="http://schemas.microsoft.com/office/drawing/2014/main" id="{843AD3B6-CFAF-0010-98A4-EC73BC37ED45}"/>
              </a:ext>
            </a:extLst>
          </p:cNvPr>
          <p:cNvSpPr>
            <a:spLocks noGrp="1"/>
          </p:cNvSpPr>
          <p:nvPr>
            <p:ph type="body" sz="quarter" idx="15" hasCustomPrompt="1"/>
          </p:nvPr>
        </p:nvSpPr>
        <p:spPr>
          <a:xfrm>
            <a:off x="304800" y="2475382"/>
            <a:ext cx="1654629" cy="480131"/>
          </a:xfrm>
          <a:prstGeom prst="rect">
            <a:avLst/>
          </a:prstGeom>
          <a:noFill/>
        </p:spPr>
        <p:txBody>
          <a:bodyPr wrap="square" lIns="91440" tIns="45720" rIns="91440" bIns="45720" rtlCol="0" anchor="t">
            <a:noAutofit/>
          </a:bodyPr>
          <a:lstStyle>
            <a:lvl1pPr>
              <a:spcBef>
                <a:spcPts val="0"/>
              </a:spcBef>
              <a:defRPr lang="en-US" sz="1400" smtClean="0">
                <a:solidFill>
                  <a:schemeClr val="tx1"/>
                </a:solidFill>
                <a:latin typeface="+mj-lt"/>
              </a:defRPr>
            </a:lvl1pPr>
            <a:lvl2pPr>
              <a:defRPr lang="en-US" smtClean="0"/>
            </a:lvl2pPr>
            <a:lvl3pPr>
              <a:defRPr lang="en-US" smtClean="0"/>
            </a:lvl3pPr>
            <a:lvl4pPr>
              <a:defRPr lang="en-US" smtClean="0"/>
            </a:lvl4pPr>
            <a:lvl5pPr>
              <a:defRPr lang="en-US"/>
            </a:lvl5pPr>
          </a:lstStyle>
          <a:p>
            <a:r>
              <a:rPr lang="en-US"/>
              <a:t>Briefer, Position​ Month DD, YYYY</a:t>
            </a:r>
          </a:p>
        </p:txBody>
      </p:sp>
      <p:grpSp>
        <p:nvGrpSpPr>
          <p:cNvPr id="15" name="CUI_Labels">
            <a:extLst>
              <a:ext uri="{FF2B5EF4-FFF2-40B4-BE49-F238E27FC236}">
                <a16:creationId xmlns:a16="http://schemas.microsoft.com/office/drawing/2014/main" id="{4B0F3F20-8A4A-6CA2-639E-5FF29612FAE6}"/>
              </a:ext>
              <a:ext uri="{C183D7F6-B498-43B3-948B-1728B52AA6E4}">
                <adec:decorative xmlns:adec="http://schemas.microsoft.com/office/drawing/2017/decorative" val="1"/>
              </a:ext>
            </a:extLst>
          </p:cNvPr>
          <p:cNvGrpSpPr/>
          <p:nvPr userDrawn="1"/>
        </p:nvGrpSpPr>
        <p:grpSpPr>
          <a:xfrm>
            <a:off x="4501975" y="163034"/>
            <a:ext cx="1359250" cy="7335046"/>
            <a:chOff x="5308832" y="163034"/>
            <a:chExt cx="1359250" cy="7335046"/>
          </a:xfrm>
          <a:effectLst/>
        </p:grpSpPr>
        <p:sp>
          <p:nvSpPr>
            <p:cNvPr id="16" name="Rectangle 15">
              <a:extLst>
                <a:ext uri="{FF2B5EF4-FFF2-40B4-BE49-F238E27FC236}">
                  <a16:creationId xmlns:a16="http://schemas.microsoft.com/office/drawing/2014/main" id="{33E13707-FBA3-5CEC-B063-CEA7AC173113}"/>
                </a:ext>
              </a:extLst>
            </p:cNvPr>
            <p:cNvSpPr>
              <a:spLocks noChangeAspect="1"/>
            </p:cNvSpPr>
            <p:nvPr userDrawn="1"/>
          </p:nvSpPr>
          <p:spPr>
            <a:xfrm>
              <a:off x="5308832" y="163034"/>
              <a:ext cx="1359250" cy="155448"/>
            </a:xfrm>
            <a:prstGeom prst="rect">
              <a:avLst/>
            </a:prstGeom>
            <a:solidFill>
              <a:schemeClr val="bg1"/>
            </a:solidFill>
            <a:ln w="0">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00662E"/>
                  </a:solidFill>
                  <a:effectLst/>
                  <a:uLnTx/>
                  <a:uFillTx/>
                  <a:latin typeface="+mj-lt"/>
                  <a:ea typeface="+mn-ea"/>
                  <a:cs typeface="Times New Roman" panose="02020603050405020304" pitchFamily="18" charset="0"/>
                </a:rPr>
                <a:t>UNCLASSIFIED</a:t>
              </a:r>
            </a:p>
          </p:txBody>
        </p:sp>
        <p:sp>
          <p:nvSpPr>
            <p:cNvPr id="17" name="Rectangle 16">
              <a:extLst>
                <a:ext uri="{FF2B5EF4-FFF2-40B4-BE49-F238E27FC236}">
                  <a16:creationId xmlns:a16="http://schemas.microsoft.com/office/drawing/2014/main" id="{57274DB3-BB0A-A29B-099E-2C9E201AED22}"/>
                </a:ext>
              </a:extLst>
            </p:cNvPr>
            <p:cNvSpPr>
              <a:spLocks noChangeAspect="1"/>
            </p:cNvSpPr>
            <p:nvPr userDrawn="1"/>
          </p:nvSpPr>
          <p:spPr>
            <a:xfrm>
              <a:off x="5308832" y="7342632"/>
              <a:ext cx="1359250" cy="155448"/>
            </a:xfrm>
            <a:prstGeom prst="rect">
              <a:avLst/>
            </a:prstGeom>
            <a:solidFill>
              <a:schemeClr val="bg1"/>
            </a:solidFill>
            <a:ln w="0">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00662E"/>
                  </a:solidFill>
                  <a:effectLst/>
                  <a:uLnTx/>
                  <a:uFillTx/>
                  <a:latin typeface="+mj-lt"/>
                  <a:ea typeface="+mn-ea"/>
                  <a:cs typeface="Times New Roman" panose="02020603050405020304" pitchFamily="18" charset="0"/>
                </a:rPr>
                <a:t>UNCLASSIFIED</a:t>
              </a:r>
            </a:p>
          </p:txBody>
        </p:sp>
      </p:grpSp>
    </p:spTree>
    <p:extLst>
      <p:ext uri="{BB962C8B-B14F-4D97-AF65-F5344CB8AC3E}">
        <p14:creationId xmlns:p14="http://schemas.microsoft.com/office/powerpoint/2010/main" val="29853438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4_Unclassified_Transpar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3D843-835D-5E9A-776A-20E00CDC7AB8}"/>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cstate="screen">
            <a:alphaModFix amt="20000"/>
            <a:extLst>
              <a:ext uri="{28A0092B-C50C-407E-A947-70E740481C1C}">
                <a14:useLocalDpi xmlns:a14="http://schemas.microsoft.com/office/drawing/2010/main" val="0"/>
              </a:ext>
            </a:extLst>
          </a:blip>
          <a:stretch/>
        </p:blipFill>
        <p:spPr>
          <a:xfrm>
            <a:off x="3480619" y="1909856"/>
            <a:ext cx="3401962" cy="4169922"/>
          </a:xfrm>
          <a:prstGeom prst="rect">
            <a:avLst/>
          </a:prstGeom>
        </p:spPr>
      </p:pic>
      <p:sp>
        <p:nvSpPr>
          <p:cNvPr id="3" name="Title 2">
            <a:extLst>
              <a:ext uri="{FF2B5EF4-FFF2-40B4-BE49-F238E27FC236}">
                <a16:creationId xmlns:a16="http://schemas.microsoft.com/office/drawing/2014/main" id="{BFED7A9C-1FE2-802A-4485-350D172FF02E}"/>
              </a:ext>
            </a:extLst>
          </p:cNvPr>
          <p:cNvSpPr>
            <a:spLocks noGrp="1"/>
          </p:cNvSpPr>
          <p:nvPr>
            <p:ph type="title"/>
          </p:nvPr>
        </p:nvSpPr>
        <p:spPr/>
        <p:txBody>
          <a:bodyPr/>
          <a:lstStyle/>
          <a:p>
            <a:r>
              <a:rPr lang="en-US"/>
              <a:t>Click to edit Master title style</a:t>
            </a:r>
          </a:p>
        </p:txBody>
      </p:sp>
      <p:grpSp>
        <p:nvGrpSpPr>
          <p:cNvPr id="4" name="CUI_Labels">
            <a:extLst>
              <a:ext uri="{FF2B5EF4-FFF2-40B4-BE49-F238E27FC236}">
                <a16:creationId xmlns:a16="http://schemas.microsoft.com/office/drawing/2014/main" id="{CDC12ECA-7681-6031-409D-7C1DE888E19B}"/>
              </a:ext>
            </a:extLst>
          </p:cNvPr>
          <p:cNvGrpSpPr/>
          <p:nvPr userDrawn="1"/>
        </p:nvGrpSpPr>
        <p:grpSpPr>
          <a:xfrm>
            <a:off x="4501975" y="163034"/>
            <a:ext cx="1359250" cy="7335046"/>
            <a:chOff x="5308832" y="163034"/>
            <a:chExt cx="1359250" cy="7335046"/>
          </a:xfrm>
          <a:effectLst/>
        </p:grpSpPr>
        <p:sp>
          <p:nvSpPr>
            <p:cNvPr id="5" name="Rectangle 4">
              <a:extLst>
                <a:ext uri="{FF2B5EF4-FFF2-40B4-BE49-F238E27FC236}">
                  <a16:creationId xmlns:a16="http://schemas.microsoft.com/office/drawing/2014/main" id="{0D909EB4-A5C8-3131-54FB-A01458E29CE6}"/>
                </a:ext>
              </a:extLst>
            </p:cNvPr>
            <p:cNvSpPr>
              <a:spLocks noChangeAspect="1"/>
            </p:cNvSpPr>
            <p:nvPr userDrawn="1"/>
          </p:nvSpPr>
          <p:spPr>
            <a:xfrm>
              <a:off x="5308832" y="163034"/>
              <a:ext cx="1359250" cy="155448"/>
            </a:xfrm>
            <a:prstGeom prst="rect">
              <a:avLst/>
            </a:prstGeom>
            <a:solidFill>
              <a:schemeClr val="bg1"/>
            </a:solidFill>
            <a:ln w="0">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00662E"/>
                  </a:solidFill>
                  <a:effectLst/>
                  <a:uLnTx/>
                  <a:uFillTx/>
                  <a:latin typeface="+mn-lt"/>
                  <a:ea typeface="+mn-ea"/>
                  <a:cs typeface="Times New Roman" panose="02020603050405020304" pitchFamily="18" charset="0"/>
                </a:rPr>
                <a:t>UNCLASSIFIED</a:t>
              </a:r>
            </a:p>
          </p:txBody>
        </p:sp>
        <p:sp>
          <p:nvSpPr>
            <p:cNvPr id="6" name="Rectangle 5">
              <a:extLst>
                <a:ext uri="{FF2B5EF4-FFF2-40B4-BE49-F238E27FC236}">
                  <a16:creationId xmlns:a16="http://schemas.microsoft.com/office/drawing/2014/main" id="{F9980539-F094-104A-6EC3-11DFA858EF6C}"/>
                </a:ext>
              </a:extLst>
            </p:cNvPr>
            <p:cNvSpPr>
              <a:spLocks noChangeAspect="1"/>
            </p:cNvSpPr>
            <p:nvPr userDrawn="1"/>
          </p:nvSpPr>
          <p:spPr>
            <a:xfrm>
              <a:off x="5308832" y="7342632"/>
              <a:ext cx="1359250" cy="155448"/>
            </a:xfrm>
            <a:prstGeom prst="rect">
              <a:avLst/>
            </a:prstGeom>
            <a:solidFill>
              <a:schemeClr val="bg1"/>
            </a:solidFill>
            <a:ln w="0">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00662E"/>
                  </a:solidFill>
                  <a:effectLst/>
                  <a:uLnTx/>
                  <a:uFillTx/>
                  <a:latin typeface="+mn-lt"/>
                  <a:ea typeface="+mn-ea"/>
                  <a:cs typeface="Times New Roman" panose="02020603050405020304" pitchFamily="18" charset="0"/>
                </a:rPr>
                <a:t>UNCLASSIFIED</a:t>
              </a:r>
            </a:p>
          </p:txBody>
        </p:sp>
      </p:grpSp>
    </p:spTree>
    <p:extLst>
      <p:ext uri="{BB962C8B-B14F-4D97-AF65-F5344CB8AC3E}">
        <p14:creationId xmlns:p14="http://schemas.microsoft.com/office/powerpoint/2010/main" val="944817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I_Agenda Slide ">
    <p:spTree>
      <p:nvGrpSpPr>
        <p:cNvPr id="1" name=""/>
        <p:cNvGrpSpPr/>
        <p:nvPr/>
      </p:nvGrpSpPr>
      <p:grpSpPr>
        <a:xfrm>
          <a:off x="0" y="0"/>
          <a:ext cx="0" cy="0"/>
          <a:chOff x="0" y="0"/>
          <a:chExt cx="0" cy="0"/>
        </a:xfrm>
      </p:grpSpPr>
      <p:sp>
        <p:nvSpPr>
          <p:cNvPr id="45" name="Title 21">
            <a:extLst>
              <a:ext uri="{FF2B5EF4-FFF2-40B4-BE49-F238E27FC236}">
                <a16:creationId xmlns:a16="http://schemas.microsoft.com/office/drawing/2014/main" id="{2E04DA0B-CAC3-3732-A1CF-106C03AC66C6}"/>
              </a:ext>
            </a:extLst>
          </p:cNvPr>
          <p:cNvSpPr>
            <a:spLocks noGrp="1" noRot="1" noMove="1" noResize="1" noEditPoints="1" noAdjustHandles="1" noChangeArrowheads="1" noChangeShapeType="1"/>
          </p:cNvSpPr>
          <p:nvPr>
            <p:ph type="title"/>
          </p:nvPr>
        </p:nvSpPr>
        <p:spPr>
          <a:xfrm>
            <a:off x="1962150" y="338430"/>
            <a:ext cx="8096250" cy="371897"/>
          </a:xfrm>
        </p:spPr>
        <p:txBody>
          <a:bodyPr anchor="ctr" anchorCtr="0">
            <a:noAutofit/>
          </a:bodyPr>
          <a:lstStyle/>
          <a:p>
            <a:r>
              <a:rPr lang="en-US"/>
              <a:t>Click to edit Master title style</a:t>
            </a:r>
          </a:p>
        </p:txBody>
      </p:sp>
      <p:sp>
        <p:nvSpPr>
          <p:cNvPr id="44" name="Text Placeholder 24">
            <a:extLst>
              <a:ext uri="{FF2B5EF4-FFF2-40B4-BE49-F238E27FC236}">
                <a16:creationId xmlns:a16="http://schemas.microsoft.com/office/drawing/2014/main" id="{15CCD214-7FE1-5B85-D4DC-A3A7B500F157}"/>
              </a:ext>
            </a:extLst>
          </p:cNvPr>
          <p:cNvSpPr>
            <a:spLocks noGrp="1" noRot="1" noMove="1" noResize="1" noEditPoints="1" noAdjustHandles="1" noChangeArrowheads="1" noChangeShapeType="1"/>
          </p:cNvSpPr>
          <p:nvPr>
            <p:ph type="body" sz="quarter" idx="10"/>
          </p:nvPr>
        </p:nvSpPr>
        <p:spPr>
          <a:xfrm>
            <a:off x="5537200" y="771103"/>
            <a:ext cx="4521200" cy="371897"/>
          </a:xfrm>
          <a:prstGeom prst="rect">
            <a:avLst/>
          </a:prstGeom>
        </p:spPr>
        <p:txBody>
          <a:bodyPr lIns="0" tIns="0" rIns="91440" bIns="0" anchor="t">
            <a:noAutofit/>
          </a:bodyPr>
          <a:lstStyle>
            <a:lvl1pPr marL="0" indent="0" algn="r" defTabSz="1005888" rtl="0" eaLnBrk="1" latinLnBrk="0" hangingPunct="1">
              <a:lnSpc>
                <a:spcPct val="110000"/>
              </a:lnSpc>
              <a:spcBef>
                <a:spcPts val="1320"/>
              </a:spcBef>
              <a:spcAft>
                <a:spcPts val="0"/>
              </a:spcAft>
              <a:buFont typeface="Arial" panose="020B0604020202020204" pitchFamily="34" charset="0"/>
              <a:buNone/>
              <a:defRPr lang="en-US" sz="1200" b="1" kern="1200" dirty="0" smtClean="0">
                <a:solidFill>
                  <a:srgbClr val="C9AD62"/>
                </a:solidFill>
                <a:latin typeface="Raleway Black" pitchFamily="2" charset="0"/>
                <a:ea typeface="+mn-ea"/>
                <a:cs typeface="+mn-cs"/>
              </a:defRPr>
            </a:lvl1pPr>
          </a:lstStyle>
          <a:p>
            <a:pPr lvl="0"/>
            <a:r>
              <a:rPr lang="en-US"/>
              <a:t>Click to edit Master text styles</a:t>
            </a:r>
          </a:p>
        </p:txBody>
      </p:sp>
      <p:sp>
        <p:nvSpPr>
          <p:cNvPr id="16" name="Text Placeholder 15">
            <a:extLst>
              <a:ext uri="{FF2B5EF4-FFF2-40B4-BE49-F238E27FC236}">
                <a16:creationId xmlns:a16="http://schemas.microsoft.com/office/drawing/2014/main" id="{EEC77E79-DBB6-933B-D913-06B77B5C9971}"/>
              </a:ext>
            </a:extLst>
          </p:cNvPr>
          <p:cNvSpPr>
            <a:spLocks noGrp="1"/>
          </p:cNvSpPr>
          <p:nvPr>
            <p:ph type="body" sz="quarter" idx="14" hasCustomPrompt="1"/>
          </p:nvPr>
        </p:nvSpPr>
        <p:spPr>
          <a:xfrm>
            <a:off x="4854575" y="1606828"/>
            <a:ext cx="5194300" cy="371475"/>
          </a:xfrm>
          <a:solidFill>
            <a:schemeClr val="tx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a:defRPr lang="en-US" sz="1800" b="1" dirty="0">
                <a:solidFill>
                  <a:schemeClr val="bg1"/>
                </a:solidFill>
              </a:defRPr>
            </a:lvl1pPr>
          </a:lstStyle>
          <a:p>
            <a:pPr marR="0" lvl="0" algn="ctr" defTabSz="457200" fontAlgn="auto">
              <a:lnSpc>
                <a:spcPct val="100000"/>
              </a:lnSpc>
              <a:spcAft>
                <a:spcPts val="0"/>
              </a:spcAft>
              <a:buClrTx/>
              <a:buSzTx/>
              <a:buFontTx/>
              <a:tabLst/>
            </a:pPr>
            <a:r>
              <a:rPr lang="en-US"/>
              <a:t>Purpose:</a:t>
            </a:r>
          </a:p>
        </p:txBody>
      </p:sp>
      <p:sp>
        <p:nvSpPr>
          <p:cNvPr id="40" name="Text Placeholder 2">
            <a:extLst>
              <a:ext uri="{FF2B5EF4-FFF2-40B4-BE49-F238E27FC236}">
                <a16:creationId xmlns:a16="http://schemas.microsoft.com/office/drawing/2014/main" id="{53C58193-838B-A3A6-4AE6-E56F67DFA2DF}"/>
              </a:ext>
            </a:extLst>
          </p:cNvPr>
          <p:cNvSpPr>
            <a:spLocks noGrp="1"/>
          </p:cNvSpPr>
          <p:nvPr>
            <p:ph type="body" sz="quarter" idx="11"/>
          </p:nvPr>
        </p:nvSpPr>
        <p:spPr>
          <a:xfrm>
            <a:off x="4855064" y="1978125"/>
            <a:ext cx="5193323" cy="1206457"/>
          </a:xfrm>
          <a:prstGeom prst="rect">
            <a:avLst/>
          </a:prstGeom>
          <a:solidFill>
            <a:schemeClr val="bg2"/>
          </a:solidFill>
          <a:ln>
            <a:solidFill>
              <a:schemeClr val="tx1"/>
            </a:solidFill>
          </a:ln>
        </p:spPr>
        <p:txBody>
          <a:bodyPr>
            <a:noAutofit/>
          </a:bodyPr>
          <a:lstStyle>
            <a:lvl4pPr>
              <a:defRPr/>
            </a:lvl4pPr>
            <a:lvl5pPr>
              <a:defRPr/>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17" name="Text Placeholder 15">
            <a:extLst>
              <a:ext uri="{FF2B5EF4-FFF2-40B4-BE49-F238E27FC236}">
                <a16:creationId xmlns:a16="http://schemas.microsoft.com/office/drawing/2014/main" id="{8B661BF7-CA01-3A67-404C-904CC511A909}"/>
              </a:ext>
            </a:extLst>
          </p:cNvPr>
          <p:cNvSpPr>
            <a:spLocks noGrp="1"/>
          </p:cNvSpPr>
          <p:nvPr>
            <p:ph type="body" sz="quarter" idx="15" hasCustomPrompt="1"/>
          </p:nvPr>
        </p:nvSpPr>
        <p:spPr>
          <a:xfrm>
            <a:off x="4854575" y="3319171"/>
            <a:ext cx="5194300" cy="371475"/>
          </a:xfrm>
          <a:solidFill>
            <a:schemeClr val="tx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a:defRPr lang="en-US" sz="1800" b="1" dirty="0">
                <a:solidFill>
                  <a:schemeClr val="bg1"/>
                </a:solidFill>
              </a:defRPr>
            </a:lvl1pPr>
          </a:lstStyle>
          <a:p>
            <a:pPr lvl="0"/>
            <a:r>
              <a:rPr lang="en-US"/>
              <a:t>Agenda:</a:t>
            </a:r>
          </a:p>
        </p:txBody>
      </p:sp>
      <p:sp>
        <p:nvSpPr>
          <p:cNvPr id="41" name="Text Placeholder 2">
            <a:extLst>
              <a:ext uri="{FF2B5EF4-FFF2-40B4-BE49-F238E27FC236}">
                <a16:creationId xmlns:a16="http://schemas.microsoft.com/office/drawing/2014/main" id="{07F768F4-AE9B-A4E7-5901-C1821115D352}"/>
              </a:ext>
            </a:extLst>
          </p:cNvPr>
          <p:cNvSpPr>
            <a:spLocks noGrp="1"/>
          </p:cNvSpPr>
          <p:nvPr>
            <p:ph type="body" sz="quarter" idx="12"/>
          </p:nvPr>
        </p:nvSpPr>
        <p:spPr>
          <a:xfrm>
            <a:off x="4855064" y="3692738"/>
            <a:ext cx="5193322" cy="1280691"/>
          </a:xfrm>
          <a:prstGeom prst="rect">
            <a:avLst/>
          </a:prstGeom>
          <a:solidFill>
            <a:schemeClr val="bg2"/>
          </a:solidFill>
          <a:ln>
            <a:solidFill>
              <a:schemeClr val="tx1"/>
            </a:solidFill>
          </a:ln>
        </p:spPr>
        <p:txBody>
          <a:bodyPr vert="horz" lIns="91440" tIns="45720" rIns="91440" bIns="45720" rtlCol="0">
            <a:no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18" name="Text Placeholder 15">
            <a:extLst>
              <a:ext uri="{FF2B5EF4-FFF2-40B4-BE49-F238E27FC236}">
                <a16:creationId xmlns:a16="http://schemas.microsoft.com/office/drawing/2014/main" id="{679F630C-CC3A-F3BD-F185-DA99FADF9D89}"/>
              </a:ext>
            </a:extLst>
          </p:cNvPr>
          <p:cNvSpPr>
            <a:spLocks noGrp="1"/>
          </p:cNvSpPr>
          <p:nvPr>
            <p:ph type="body" sz="quarter" idx="16" hasCustomPrompt="1"/>
          </p:nvPr>
        </p:nvSpPr>
        <p:spPr>
          <a:xfrm>
            <a:off x="4854575" y="5096232"/>
            <a:ext cx="5194300" cy="371475"/>
          </a:xfrm>
          <a:solidFill>
            <a:schemeClr val="tx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a:defRPr lang="en-US" sz="1800" b="1" dirty="0">
                <a:solidFill>
                  <a:schemeClr val="bg1"/>
                </a:solidFill>
              </a:defRPr>
            </a:lvl1pPr>
          </a:lstStyle>
          <a:p>
            <a:pPr lvl="0"/>
            <a:r>
              <a:rPr lang="en-US"/>
              <a:t>Briefing Type:</a:t>
            </a:r>
          </a:p>
        </p:txBody>
      </p:sp>
      <p:sp>
        <p:nvSpPr>
          <p:cNvPr id="5" name="Text Placeholder 2">
            <a:extLst>
              <a:ext uri="{FF2B5EF4-FFF2-40B4-BE49-F238E27FC236}">
                <a16:creationId xmlns:a16="http://schemas.microsoft.com/office/drawing/2014/main" id="{FDCF8F5B-8C31-C8D3-2303-5E26ADE694CD}"/>
              </a:ext>
            </a:extLst>
          </p:cNvPr>
          <p:cNvSpPr>
            <a:spLocks noGrp="1"/>
          </p:cNvSpPr>
          <p:nvPr>
            <p:ph type="body" sz="quarter" idx="13"/>
          </p:nvPr>
        </p:nvSpPr>
        <p:spPr>
          <a:xfrm>
            <a:off x="4855064" y="5479544"/>
            <a:ext cx="5193322" cy="1075263"/>
          </a:xfrm>
          <a:prstGeom prst="rect">
            <a:avLst/>
          </a:prstGeom>
          <a:solidFill>
            <a:schemeClr val="bg2"/>
          </a:solidFill>
          <a:ln>
            <a:solidFill>
              <a:schemeClr val="tx1"/>
            </a:solidFill>
          </a:ln>
        </p:spPr>
        <p:txBody>
          <a:bodyPr vert="horz" lIns="91440" tIns="45720" rIns="91440" bIns="45720" rtlCol="0">
            <a:no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grpSp>
        <p:nvGrpSpPr>
          <p:cNvPr id="11" name="CUI_Labels">
            <a:extLst>
              <a:ext uri="{FF2B5EF4-FFF2-40B4-BE49-F238E27FC236}">
                <a16:creationId xmlns:a16="http://schemas.microsoft.com/office/drawing/2014/main" id="{6F2AFDDA-A3AC-F305-F2C1-17831A4F0317}"/>
              </a:ext>
              <a:ext uri="{C183D7F6-B498-43B3-948B-1728B52AA6E4}">
                <adec:decorative xmlns:adec="http://schemas.microsoft.com/office/drawing/2017/decorative" val="1"/>
              </a:ext>
            </a:extLst>
          </p:cNvPr>
          <p:cNvGrpSpPr>
            <a:grpSpLocks noChangeAspect="1"/>
          </p:cNvGrpSpPr>
          <p:nvPr userDrawn="1"/>
        </p:nvGrpSpPr>
        <p:grpSpPr>
          <a:xfrm>
            <a:off x="4942468" y="163034"/>
            <a:ext cx="478265" cy="7335046"/>
            <a:chOff x="5817063" y="163034"/>
            <a:chExt cx="478265" cy="7335046"/>
          </a:xfrm>
          <a:effectLst/>
        </p:grpSpPr>
        <p:sp>
          <p:nvSpPr>
            <p:cNvPr id="12" name="Rectangle 11">
              <a:extLst>
                <a:ext uri="{FF2B5EF4-FFF2-40B4-BE49-F238E27FC236}">
                  <a16:creationId xmlns:a16="http://schemas.microsoft.com/office/drawing/2014/main" id="{64664B42-88F0-73DA-54DD-278E00F67EA5}"/>
                </a:ext>
              </a:extLst>
            </p:cNvPr>
            <p:cNvSpPr>
              <a:spLocks noChangeAspect="1"/>
            </p:cNvSpPr>
            <p:nvPr userDrawn="1"/>
          </p:nvSpPr>
          <p:spPr>
            <a:xfrm>
              <a:off x="5817063" y="163034"/>
              <a:ext cx="478265" cy="15544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7030A0"/>
                  </a:solidFill>
                  <a:effectLst/>
                  <a:uLnTx/>
                  <a:uFillTx/>
                  <a:latin typeface="+mj-lt"/>
                  <a:ea typeface="+mn-ea"/>
                  <a:cs typeface="Times New Roman" panose="02020603050405020304" pitchFamily="18" charset="0"/>
                </a:rPr>
                <a:t>CUI</a:t>
              </a:r>
            </a:p>
          </p:txBody>
        </p:sp>
        <p:sp>
          <p:nvSpPr>
            <p:cNvPr id="13" name="Rectangle 12">
              <a:extLst>
                <a:ext uri="{FF2B5EF4-FFF2-40B4-BE49-F238E27FC236}">
                  <a16:creationId xmlns:a16="http://schemas.microsoft.com/office/drawing/2014/main" id="{FD02011C-4314-0418-C05C-690148B5E5FE}"/>
                </a:ext>
              </a:extLst>
            </p:cNvPr>
            <p:cNvSpPr>
              <a:spLocks noChangeAspect="1"/>
            </p:cNvSpPr>
            <p:nvPr userDrawn="1"/>
          </p:nvSpPr>
          <p:spPr>
            <a:xfrm>
              <a:off x="5817063" y="7342632"/>
              <a:ext cx="478265" cy="15544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7030A0"/>
                  </a:solidFill>
                  <a:effectLst/>
                  <a:uLnTx/>
                  <a:uFillTx/>
                  <a:latin typeface="+mj-lt"/>
                  <a:ea typeface="+mn-ea"/>
                  <a:cs typeface="Times New Roman" panose="02020603050405020304" pitchFamily="18" charset="0"/>
                </a:rPr>
                <a:t>CUI</a:t>
              </a:r>
            </a:p>
          </p:txBody>
        </p:sp>
      </p:grpSp>
    </p:spTree>
    <p:extLst>
      <p:ext uri="{BB962C8B-B14F-4D97-AF65-F5344CB8AC3E}">
        <p14:creationId xmlns:p14="http://schemas.microsoft.com/office/powerpoint/2010/main" val="612522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Slide ">
    <p:spTree>
      <p:nvGrpSpPr>
        <p:cNvPr id="1" name=""/>
        <p:cNvGrpSpPr/>
        <p:nvPr/>
      </p:nvGrpSpPr>
      <p:grpSpPr>
        <a:xfrm>
          <a:off x="0" y="0"/>
          <a:ext cx="0" cy="0"/>
          <a:chOff x="0" y="0"/>
          <a:chExt cx="0" cy="0"/>
        </a:xfrm>
      </p:grpSpPr>
      <p:sp>
        <p:nvSpPr>
          <p:cNvPr id="32" name="Title 21">
            <a:extLst>
              <a:ext uri="{FF2B5EF4-FFF2-40B4-BE49-F238E27FC236}">
                <a16:creationId xmlns:a16="http://schemas.microsoft.com/office/drawing/2014/main" id="{16FD116C-4150-FB3A-6C63-7CC3F2DAD4FF}"/>
              </a:ext>
            </a:extLst>
          </p:cNvPr>
          <p:cNvSpPr>
            <a:spLocks noGrp="1" noRot="1" noMove="1" noResize="1" noEditPoints="1" noAdjustHandles="1" noChangeArrowheads="1" noChangeShapeType="1"/>
          </p:cNvSpPr>
          <p:nvPr>
            <p:ph type="title"/>
          </p:nvPr>
        </p:nvSpPr>
        <p:spPr>
          <a:xfrm>
            <a:off x="1962150" y="338430"/>
            <a:ext cx="8096250" cy="371897"/>
          </a:xfrm>
        </p:spPr>
        <p:txBody>
          <a:bodyPr anchor="ctr" anchorCtr="0">
            <a:noAutofit/>
          </a:bodyPr>
          <a:lstStyle/>
          <a:p>
            <a:r>
              <a:rPr lang="en-US"/>
              <a:t>Click to edit Master title style</a:t>
            </a:r>
          </a:p>
        </p:txBody>
      </p:sp>
      <p:sp>
        <p:nvSpPr>
          <p:cNvPr id="31" name="Text Placeholder 24">
            <a:extLst>
              <a:ext uri="{FF2B5EF4-FFF2-40B4-BE49-F238E27FC236}">
                <a16:creationId xmlns:a16="http://schemas.microsoft.com/office/drawing/2014/main" id="{4198FBFF-1A45-769A-5635-388980D316A5}"/>
              </a:ext>
            </a:extLst>
          </p:cNvPr>
          <p:cNvSpPr>
            <a:spLocks noGrp="1" noRot="1" noMove="1" noResize="1" noEditPoints="1" noAdjustHandles="1" noChangeArrowheads="1" noChangeShapeType="1"/>
          </p:cNvSpPr>
          <p:nvPr>
            <p:ph type="body" sz="quarter" idx="10"/>
          </p:nvPr>
        </p:nvSpPr>
        <p:spPr>
          <a:xfrm>
            <a:off x="5537200" y="771103"/>
            <a:ext cx="4521200" cy="371897"/>
          </a:xfrm>
          <a:prstGeom prst="rect">
            <a:avLst/>
          </a:prstGeom>
        </p:spPr>
        <p:txBody>
          <a:bodyPr lIns="0" tIns="0" rIns="91440" bIns="0" anchor="t">
            <a:noAutofit/>
          </a:bodyPr>
          <a:lstStyle>
            <a:lvl1pPr marL="0" indent="0" algn="r" defTabSz="1005888" rtl="0" eaLnBrk="1" latinLnBrk="0" hangingPunct="1">
              <a:lnSpc>
                <a:spcPct val="110000"/>
              </a:lnSpc>
              <a:spcBef>
                <a:spcPts val="1320"/>
              </a:spcBef>
              <a:spcAft>
                <a:spcPts val="0"/>
              </a:spcAft>
              <a:buFont typeface="Arial" panose="020B0604020202020204" pitchFamily="34" charset="0"/>
              <a:buNone/>
              <a:defRPr lang="en-US" sz="1200" b="1" kern="1200" dirty="0" smtClean="0">
                <a:solidFill>
                  <a:srgbClr val="C9AD62"/>
                </a:solidFill>
                <a:latin typeface="Raleway Black" pitchFamily="2" charset="0"/>
                <a:ea typeface="+mn-ea"/>
                <a:cs typeface="+mn-cs"/>
              </a:defRPr>
            </a:lvl1pPr>
          </a:lstStyle>
          <a:p>
            <a:pPr lvl="0"/>
            <a:r>
              <a:rPr lang="en-US"/>
              <a:t>Click to edit Master text styles</a:t>
            </a:r>
          </a:p>
        </p:txBody>
      </p:sp>
      <p:sp>
        <p:nvSpPr>
          <p:cNvPr id="2" name="Text Placeholder 15">
            <a:extLst>
              <a:ext uri="{FF2B5EF4-FFF2-40B4-BE49-F238E27FC236}">
                <a16:creationId xmlns:a16="http://schemas.microsoft.com/office/drawing/2014/main" id="{9B6696A7-38E3-D3FF-A1D5-8CAA919FA535}"/>
              </a:ext>
            </a:extLst>
          </p:cNvPr>
          <p:cNvSpPr>
            <a:spLocks noGrp="1"/>
          </p:cNvSpPr>
          <p:nvPr>
            <p:ph type="body" sz="quarter" idx="14" hasCustomPrompt="1"/>
          </p:nvPr>
        </p:nvSpPr>
        <p:spPr>
          <a:xfrm>
            <a:off x="4854575" y="1606828"/>
            <a:ext cx="5194300" cy="371475"/>
          </a:xfrm>
          <a:solidFill>
            <a:schemeClr val="tx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a:defRPr lang="en-US" sz="1800" b="1" dirty="0">
                <a:solidFill>
                  <a:schemeClr val="bg1"/>
                </a:solidFill>
              </a:defRPr>
            </a:lvl1pPr>
          </a:lstStyle>
          <a:p>
            <a:pPr marR="0" lvl="0" algn="ctr" defTabSz="457200" fontAlgn="auto">
              <a:lnSpc>
                <a:spcPct val="100000"/>
              </a:lnSpc>
              <a:spcAft>
                <a:spcPts val="0"/>
              </a:spcAft>
              <a:buClrTx/>
              <a:buSzTx/>
              <a:buFontTx/>
              <a:tabLst/>
            </a:pPr>
            <a:r>
              <a:rPr lang="en-US"/>
              <a:t>Purpose:</a:t>
            </a:r>
          </a:p>
        </p:txBody>
      </p:sp>
      <p:sp>
        <p:nvSpPr>
          <p:cNvPr id="36" name="Text Placeholder 2">
            <a:extLst>
              <a:ext uri="{FF2B5EF4-FFF2-40B4-BE49-F238E27FC236}">
                <a16:creationId xmlns:a16="http://schemas.microsoft.com/office/drawing/2014/main" id="{A5259614-B810-B98E-A623-9FD7E8F4D060}"/>
              </a:ext>
            </a:extLst>
          </p:cNvPr>
          <p:cNvSpPr>
            <a:spLocks noGrp="1"/>
          </p:cNvSpPr>
          <p:nvPr>
            <p:ph type="body" sz="quarter" idx="11"/>
          </p:nvPr>
        </p:nvSpPr>
        <p:spPr>
          <a:xfrm>
            <a:off x="4855223" y="1978125"/>
            <a:ext cx="5193323" cy="1206457"/>
          </a:xfrm>
          <a:prstGeom prst="rect">
            <a:avLst/>
          </a:prstGeom>
          <a:solidFill>
            <a:schemeClr val="bg2"/>
          </a:solidFill>
          <a:ln>
            <a:solidFill>
              <a:schemeClr val="tx1"/>
            </a:solidFill>
          </a:ln>
        </p:spPr>
        <p:txBody>
          <a:bodyPr>
            <a:noAutofit/>
          </a:bodyPr>
          <a:lstStyle>
            <a:lvl4pPr>
              <a:defRPr/>
            </a:lvl4pPr>
            <a:lvl5pPr>
              <a:defRPr/>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3" name="Text Placeholder 15">
            <a:extLst>
              <a:ext uri="{FF2B5EF4-FFF2-40B4-BE49-F238E27FC236}">
                <a16:creationId xmlns:a16="http://schemas.microsoft.com/office/drawing/2014/main" id="{93FDEBB7-D0B9-A2A4-7A7B-A7CF7588F93E}"/>
              </a:ext>
            </a:extLst>
          </p:cNvPr>
          <p:cNvSpPr>
            <a:spLocks noGrp="1"/>
          </p:cNvSpPr>
          <p:nvPr>
            <p:ph type="body" sz="quarter" idx="15" hasCustomPrompt="1"/>
          </p:nvPr>
        </p:nvSpPr>
        <p:spPr>
          <a:xfrm>
            <a:off x="4854575" y="3319171"/>
            <a:ext cx="5194300" cy="371475"/>
          </a:xfrm>
          <a:solidFill>
            <a:schemeClr val="tx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a:defRPr lang="en-US" sz="1800" b="1" dirty="0">
                <a:solidFill>
                  <a:schemeClr val="bg1"/>
                </a:solidFill>
              </a:defRPr>
            </a:lvl1pPr>
          </a:lstStyle>
          <a:p>
            <a:pPr lvl="0"/>
            <a:r>
              <a:rPr lang="en-US"/>
              <a:t>Agenda:</a:t>
            </a:r>
          </a:p>
        </p:txBody>
      </p:sp>
      <p:sp>
        <p:nvSpPr>
          <p:cNvPr id="29" name="Text Placeholder 2">
            <a:extLst>
              <a:ext uri="{FF2B5EF4-FFF2-40B4-BE49-F238E27FC236}">
                <a16:creationId xmlns:a16="http://schemas.microsoft.com/office/drawing/2014/main" id="{18D3237D-A588-3BB8-7920-EA07A4519749}"/>
              </a:ext>
            </a:extLst>
          </p:cNvPr>
          <p:cNvSpPr>
            <a:spLocks noGrp="1"/>
          </p:cNvSpPr>
          <p:nvPr>
            <p:ph type="body" sz="quarter" idx="12"/>
          </p:nvPr>
        </p:nvSpPr>
        <p:spPr>
          <a:xfrm>
            <a:off x="4855224" y="3692738"/>
            <a:ext cx="5193322" cy="1280691"/>
          </a:xfrm>
          <a:prstGeom prst="rect">
            <a:avLst/>
          </a:prstGeom>
          <a:solidFill>
            <a:schemeClr val="bg2"/>
          </a:solidFill>
          <a:ln>
            <a:solidFill>
              <a:schemeClr val="tx1"/>
            </a:solidFill>
          </a:ln>
        </p:spPr>
        <p:txBody>
          <a:bodyPr vert="horz" lIns="91440" tIns="45720" rIns="91440" bIns="45720" rtlCol="0">
            <a:no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4" name="Text Placeholder 15">
            <a:extLst>
              <a:ext uri="{FF2B5EF4-FFF2-40B4-BE49-F238E27FC236}">
                <a16:creationId xmlns:a16="http://schemas.microsoft.com/office/drawing/2014/main" id="{6B180220-6036-B9C0-AE55-A87B983BC5D3}"/>
              </a:ext>
            </a:extLst>
          </p:cNvPr>
          <p:cNvSpPr>
            <a:spLocks noGrp="1"/>
          </p:cNvSpPr>
          <p:nvPr>
            <p:ph type="body" sz="quarter" idx="16" hasCustomPrompt="1"/>
          </p:nvPr>
        </p:nvSpPr>
        <p:spPr>
          <a:xfrm>
            <a:off x="4854575" y="5096232"/>
            <a:ext cx="5194300" cy="371475"/>
          </a:xfrm>
          <a:solidFill>
            <a:schemeClr val="tx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a:defRPr lang="en-US" sz="1800" b="1" dirty="0">
                <a:solidFill>
                  <a:schemeClr val="bg1"/>
                </a:solidFill>
              </a:defRPr>
            </a:lvl1pPr>
          </a:lstStyle>
          <a:p>
            <a:pPr lvl="0"/>
            <a:r>
              <a:rPr lang="en-US"/>
              <a:t>Briefing Type:</a:t>
            </a:r>
          </a:p>
        </p:txBody>
      </p:sp>
      <p:sp>
        <p:nvSpPr>
          <p:cNvPr id="12" name="Text Placeholder 2">
            <a:extLst>
              <a:ext uri="{FF2B5EF4-FFF2-40B4-BE49-F238E27FC236}">
                <a16:creationId xmlns:a16="http://schemas.microsoft.com/office/drawing/2014/main" id="{2557CE04-07E4-034D-31AB-FAF2D28D139F}"/>
              </a:ext>
            </a:extLst>
          </p:cNvPr>
          <p:cNvSpPr>
            <a:spLocks noGrp="1"/>
          </p:cNvSpPr>
          <p:nvPr>
            <p:ph type="body" sz="quarter" idx="13"/>
          </p:nvPr>
        </p:nvSpPr>
        <p:spPr>
          <a:xfrm>
            <a:off x="4855223" y="5479544"/>
            <a:ext cx="5193322" cy="1075263"/>
          </a:xfrm>
          <a:prstGeom prst="rect">
            <a:avLst/>
          </a:prstGeom>
          <a:solidFill>
            <a:schemeClr val="bg2"/>
          </a:solidFill>
          <a:ln>
            <a:solidFill>
              <a:schemeClr val="tx1"/>
            </a:solidFill>
          </a:ln>
        </p:spPr>
        <p:txBody>
          <a:bodyPr vert="horz" lIns="91440" tIns="45720" rIns="91440" bIns="45720" rtlCol="0">
            <a:no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grpSp>
        <p:nvGrpSpPr>
          <p:cNvPr id="33" name="CUI_Labels">
            <a:extLst>
              <a:ext uri="{FF2B5EF4-FFF2-40B4-BE49-F238E27FC236}">
                <a16:creationId xmlns:a16="http://schemas.microsoft.com/office/drawing/2014/main" id="{E4CE8060-DD3D-98CB-5478-AC86C012252E}"/>
              </a:ext>
              <a:ext uri="{C183D7F6-B498-43B3-948B-1728B52AA6E4}">
                <adec:decorative xmlns:adec="http://schemas.microsoft.com/office/drawing/2017/decorative" val="1"/>
              </a:ext>
            </a:extLst>
          </p:cNvPr>
          <p:cNvGrpSpPr/>
          <p:nvPr userDrawn="1"/>
        </p:nvGrpSpPr>
        <p:grpSpPr>
          <a:xfrm>
            <a:off x="4501975" y="163034"/>
            <a:ext cx="1359250" cy="7335046"/>
            <a:chOff x="5308832" y="163034"/>
            <a:chExt cx="1359250" cy="7335046"/>
          </a:xfrm>
          <a:effectLst/>
        </p:grpSpPr>
        <p:sp>
          <p:nvSpPr>
            <p:cNvPr id="34" name="Rectangle 33">
              <a:extLst>
                <a:ext uri="{FF2B5EF4-FFF2-40B4-BE49-F238E27FC236}">
                  <a16:creationId xmlns:a16="http://schemas.microsoft.com/office/drawing/2014/main" id="{876E6796-1056-1CD1-E4E4-13EA86355249}"/>
                </a:ext>
              </a:extLst>
            </p:cNvPr>
            <p:cNvSpPr>
              <a:spLocks noChangeAspect="1"/>
            </p:cNvSpPr>
            <p:nvPr userDrawn="1"/>
          </p:nvSpPr>
          <p:spPr>
            <a:xfrm>
              <a:off x="5308832" y="163034"/>
              <a:ext cx="1359250" cy="155448"/>
            </a:xfrm>
            <a:prstGeom prst="rect">
              <a:avLst/>
            </a:prstGeom>
            <a:solidFill>
              <a:schemeClr val="bg1"/>
            </a:solidFill>
            <a:ln w="0">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00662E"/>
                  </a:solidFill>
                  <a:effectLst/>
                  <a:uLnTx/>
                  <a:uFillTx/>
                  <a:latin typeface="+mn-lt"/>
                  <a:ea typeface="+mn-ea"/>
                  <a:cs typeface="Times New Roman" panose="02020603050405020304" pitchFamily="18" charset="0"/>
                </a:rPr>
                <a:t>UNCLASSIFIED</a:t>
              </a:r>
            </a:p>
          </p:txBody>
        </p:sp>
        <p:sp>
          <p:nvSpPr>
            <p:cNvPr id="35" name="Rectangle 34">
              <a:extLst>
                <a:ext uri="{FF2B5EF4-FFF2-40B4-BE49-F238E27FC236}">
                  <a16:creationId xmlns:a16="http://schemas.microsoft.com/office/drawing/2014/main" id="{097FB512-D82C-5BC9-5B71-8EC3E2ACE1A2}"/>
                </a:ext>
              </a:extLst>
            </p:cNvPr>
            <p:cNvSpPr>
              <a:spLocks noChangeAspect="1"/>
            </p:cNvSpPr>
            <p:nvPr userDrawn="1"/>
          </p:nvSpPr>
          <p:spPr>
            <a:xfrm>
              <a:off x="5308832" y="7342632"/>
              <a:ext cx="1359250" cy="155448"/>
            </a:xfrm>
            <a:prstGeom prst="rect">
              <a:avLst/>
            </a:prstGeom>
            <a:solidFill>
              <a:schemeClr val="bg1"/>
            </a:solidFill>
            <a:ln w="0">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00662E"/>
                  </a:solidFill>
                  <a:effectLst/>
                  <a:uLnTx/>
                  <a:uFillTx/>
                  <a:latin typeface="+mn-lt"/>
                  <a:ea typeface="+mn-ea"/>
                  <a:cs typeface="Times New Roman" panose="02020603050405020304" pitchFamily="18" charset="0"/>
                </a:rPr>
                <a:t>UNCLASSIFIED</a:t>
              </a:r>
            </a:p>
          </p:txBody>
        </p:sp>
      </p:grpSp>
    </p:spTree>
    <p:extLst>
      <p:ext uri="{BB962C8B-B14F-4D97-AF65-F5344CB8AC3E}">
        <p14:creationId xmlns:p14="http://schemas.microsoft.com/office/powerpoint/2010/main" val="3754518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Empty_Content Slide">
    <p:spTree>
      <p:nvGrpSpPr>
        <p:cNvPr id="1" name=""/>
        <p:cNvGrpSpPr/>
        <p:nvPr/>
      </p:nvGrpSpPr>
      <p:grpSpPr>
        <a:xfrm>
          <a:off x="0" y="0"/>
          <a:ext cx="0" cy="0"/>
          <a:chOff x="0" y="0"/>
          <a:chExt cx="0" cy="0"/>
        </a:xfrm>
      </p:grpSpPr>
      <p:sp>
        <p:nvSpPr>
          <p:cNvPr id="11" name="Title 21">
            <a:extLst>
              <a:ext uri="{FF2B5EF4-FFF2-40B4-BE49-F238E27FC236}">
                <a16:creationId xmlns:a16="http://schemas.microsoft.com/office/drawing/2014/main" id="{066F71FC-8AA9-A4F9-9E5E-CEFEDE10CE11}"/>
              </a:ext>
            </a:extLst>
          </p:cNvPr>
          <p:cNvSpPr>
            <a:spLocks noGrp="1" noRot="1" noMove="1" noResize="1" noEditPoints="1" noAdjustHandles="1" noChangeArrowheads="1" noChangeShapeType="1"/>
          </p:cNvSpPr>
          <p:nvPr>
            <p:ph type="title"/>
          </p:nvPr>
        </p:nvSpPr>
        <p:spPr>
          <a:xfrm>
            <a:off x="1962150" y="338430"/>
            <a:ext cx="8096250" cy="371897"/>
          </a:xfrm>
        </p:spPr>
        <p:txBody>
          <a:bodyPr anchor="ctr" anchorCtr="0">
            <a:noAutofit/>
          </a:bodyPr>
          <a:lstStyle/>
          <a:p>
            <a:r>
              <a:rPr lang="en-US"/>
              <a:t>Click to edit Master title style</a:t>
            </a:r>
          </a:p>
        </p:txBody>
      </p:sp>
      <p:sp>
        <p:nvSpPr>
          <p:cNvPr id="10" name="Text Placeholder 24">
            <a:extLst>
              <a:ext uri="{FF2B5EF4-FFF2-40B4-BE49-F238E27FC236}">
                <a16:creationId xmlns:a16="http://schemas.microsoft.com/office/drawing/2014/main" id="{B91A0534-3D01-872C-524A-BEC9A4164EB1}"/>
              </a:ext>
            </a:extLst>
          </p:cNvPr>
          <p:cNvSpPr>
            <a:spLocks noGrp="1" noRot="1" noMove="1" noResize="1" noEditPoints="1" noAdjustHandles="1" noChangeArrowheads="1" noChangeShapeType="1"/>
          </p:cNvSpPr>
          <p:nvPr>
            <p:ph type="body" sz="quarter" idx="10"/>
          </p:nvPr>
        </p:nvSpPr>
        <p:spPr>
          <a:xfrm>
            <a:off x="5537200" y="771103"/>
            <a:ext cx="4521200" cy="371897"/>
          </a:xfrm>
          <a:prstGeom prst="rect">
            <a:avLst/>
          </a:prstGeom>
        </p:spPr>
        <p:txBody>
          <a:bodyPr lIns="0" tIns="0" rIns="91440" bIns="0" anchor="t">
            <a:noAutofit/>
          </a:bodyPr>
          <a:lstStyle>
            <a:lvl1pPr marL="0" indent="0" algn="r" defTabSz="1005888" rtl="0" eaLnBrk="1" latinLnBrk="0" hangingPunct="1">
              <a:lnSpc>
                <a:spcPct val="110000"/>
              </a:lnSpc>
              <a:spcBef>
                <a:spcPts val="1320"/>
              </a:spcBef>
              <a:spcAft>
                <a:spcPts val="0"/>
              </a:spcAft>
              <a:buFont typeface="Arial" panose="020B0604020202020204" pitchFamily="34" charset="0"/>
              <a:buNone/>
              <a:defRPr lang="en-US" sz="1200" b="1" kern="1200" dirty="0" smtClean="0">
                <a:solidFill>
                  <a:srgbClr val="C9AD62"/>
                </a:solidFill>
                <a:latin typeface="Raleway Black" pitchFamily="2" charset="0"/>
                <a:ea typeface="+mn-ea"/>
                <a:cs typeface="+mn-cs"/>
              </a:defRPr>
            </a:lvl1pPr>
          </a:lstStyle>
          <a:p>
            <a:pPr lvl="0"/>
            <a:r>
              <a:rPr lang="en-US"/>
              <a:t>Click to edit Master text styles</a:t>
            </a:r>
          </a:p>
        </p:txBody>
      </p:sp>
      <p:sp>
        <p:nvSpPr>
          <p:cNvPr id="4" name="Text Placeholder 3">
            <a:extLst>
              <a:ext uri="{FF2B5EF4-FFF2-40B4-BE49-F238E27FC236}">
                <a16:creationId xmlns:a16="http://schemas.microsoft.com/office/drawing/2014/main" id="{60A87CAD-D059-E117-A1D9-0D15CEFCD9A1}"/>
              </a:ext>
            </a:extLst>
          </p:cNvPr>
          <p:cNvSpPr>
            <a:spLocks noGrp="1"/>
          </p:cNvSpPr>
          <p:nvPr>
            <p:ph type="body" sz="quarter" idx="11"/>
          </p:nvPr>
        </p:nvSpPr>
        <p:spPr>
          <a:xfrm>
            <a:off x="304801" y="2505456"/>
            <a:ext cx="9753600" cy="2619375"/>
          </a:xfrm>
        </p:spPr>
        <p:txBody>
          <a:bodyPr/>
          <a:lstStyle>
            <a:lvl2pPr>
              <a:defRPr/>
            </a:lvl2pPr>
            <a:lvl3pPr>
              <a:defRPr/>
            </a:lvl3pPr>
            <a:lvl4pPr>
              <a:defRPr/>
            </a:lvl4pPr>
            <a:lvl5pPr>
              <a:defRPr/>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Tree>
    <p:extLst>
      <p:ext uri="{BB962C8B-B14F-4D97-AF65-F5344CB8AC3E}">
        <p14:creationId xmlns:p14="http://schemas.microsoft.com/office/powerpoint/2010/main" val="2417866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Quad Chart Basic Slide">
    <p:spTree>
      <p:nvGrpSpPr>
        <p:cNvPr id="1" name=""/>
        <p:cNvGrpSpPr/>
        <p:nvPr/>
      </p:nvGrpSpPr>
      <p:grpSpPr>
        <a:xfrm>
          <a:off x="0" y="0"/>
          <a:ext cx="0" cy="0"/>
          <a:chOff x="0" y="0"/>
          <a:chExt cx="0" cy="0"/>
        </a:xfrm>
      </p:grpSpPr>
      <p:sp>
        <p:nvSpPr>
          <p:cNvPr id="18" name="Title 21">
            <a:extLst>
              <a:ext uri="{FF2B5EF4-FFF2-40B4-BE49-F238E27FC236}">
                <a16:creationId xmlns:a16="http://schemas.microsoft.com/office/drawing/2014/main" id="{E1D7879D-2B72-CA9B-6512-121921F58160}"/>
              </a:ext>
            </a:extLst>
          </p:cNvPr>
          <p:cNvSpPr>
            <a:spLocks noGrp="1" noRot="1" noMove="1" noResize="1" noEditPoints="1" noAdjustHandles="1" noChangeArrowheads="1" noChangeShapeType="1"/>
          </p:cNvSpPr>
          <p:nvPr>
            <p:ph type="title"/>
          </p:nvPr>
        </p:nvSpPr>
        <p:spPr>
          <a:xfrm>
            <a:off x="1962150" y="338430"/>
            <a:ext cx="8096250" cy="371897"/>
          </a:xfrm>
        </p:spPr>
        <p:txBody>
          <a:bodyPr anchor="ctr" anchorCtr="0">
            <a:noAutofit/>
          </a:bodyPr>
          <a:lstStyle/>
          <a:p>
            <a:r>
              <a:rPr lang="en-US"/>
              <a:t>Click to edit Master title style</a:t>
            </a:r>
          </a:p>
        </p:txBody>
      </p:sp>
      <p:sp>
        <p:nvSpPr>
          <p:cNvPr id="17" name="Text Placeholder 24">
            <a:extLst>
              <a:ext uri="{FF2B5EF4-FFF2-40B4-BE49-F238E27FC236}">
                <a16:creationId xmlns:a16="http://schemas.microsoft.com/office/drawing/2014/main" id="{629AE2E9-E2A2-FC82-42F7-0B194ED9F490}"/>
              </a:ext>
            </a:extLst>
          </p:cNvPr>
          <p:cNvSpPr>
            <a:spLocks noGrp="1" noRot="1" noMove="1" noResize="1" noEditPoints="1" noAdjustHandles="1" noChangeArrowheads="1" noChangeShapeType="1"/>
          </p:cNvSpPr>
          <p:nvPr>
            <p:ph type="body" sz="quarter" idx="10"/>
          </p:nvPr>
        </p:nvSpPr>
        <p:spPr>
          <a:xfrm>
            <a:off x="5537200" y="771103"/>
            <a:ext cx="4521200" cy="371897"/>
          </a:xfrm>
          <a:prstGeom prst="rect">
            <a:avLst/>
          </a:prstGeom>
        </p:spPr>
        <p:txBody>
          <a:bodyPr lIns="0" tIns="0" rIns="91440" bIns="0" anchor="t">
            <a:noAutofit/>
          </a:bodyPr>
          <a:lstStyle>
            <a:lvl1pPr marL="0" indent="0" algn="r" defTabSz="1005888" rtl="0" eaLnBrk="1" latinLnBrk="0" hangingPunct="1">
              <a:lnSpc>
                <a:spcPct val="110000"/>
              </a:lnSpc>
              <a:spcBef>
                <a:spcPts val="1320"/>
              </a:spcBef>
              <a:spcAft>
                <a:spcPts val="0"/>
              </a:spcAft>
              <a:buFont typeface="Arial" panose="020B0604020202020204" pitchFamily="34" charset="0"/>
              <a:buNone/>
              <a:defRPr lang="en-US" sz="1200" b="1" kern="1200" dirty="0" smtClean="0">
                <a:solidFill>
                  <a:srgbClr val="C9AD62"/>
                </a:solidFill>
                <a:latin typeface="Raleway Black" pitchFamily="2" charset="0"/>
                <a:ea typeface="+mn-ea"/>
                <a:cs typeface="+mn-cs"/>
              </a:defRPr>
            </a:lvl1pPr>
          </a:lstStyle>
          <a:p>
            <a:pPr lvl="0"/>
            <a:r>
              <a:rPr lang="en-US"/>
              <a:t>Click to edit Master text styles</a:t>
            </a:r>
          </a:p>
        </p:txBody>
      </p:sp>
      <p:sp>
        <p:nvSpPr>
          <p:cNvPr id="20" name="Text Placeholder 19">
            <a:extLst>
              <a:ext uri="{FF2B5EF4-FFF2-40B4-BE49-F238E27FC236}">
                <a16:creationId xmlns:a16="http://schemas.microsoft.com/office/drawing/2014/main" id="{AA5B9CF4-9C0A-400A-4216-EC13B80270B0}"/>
              </a:ext>
            </a:extLst>
          </p:cNvPr>
          <p:cNvSpPr>
            <a:spLocks noGrp="1"/>
          </p:cNvSpPr>
          <p:nvPr>
            <p:ph type="body" sz="quarter" idx="19" hasCustomPrompt="1"/>
          </p:nvPr>
        </p:nvSpPr>
        <p:spPr>
          <a:xfrm>
            <a:off x="1644649" y="1756159"/>
            <a:ext cx="2006600" cy="371475"/>
          </a:xfrm>
        </p:spPr>
        <p:txBody>
          <a:bodyPr lIns="0" tIns="0" rIns="0" bIns="0" anchor="ctr"/>
          <a:lstStyle>
            <a:lvl1pPr algn="ctr">
              <a:defRPr sz="1400" b="1"/>
            </a:lvl1pPr>
          </a:lstStyle>
          <a:p>
            <a:pPr lvl="0"/>
            <a:r>
              <a:rPr lang="en-US"/>
              <a:t>Topic</a:t>
            </a:r>
          </a:p>
        </p:txBody>
      </p:sp>
      <p:sp>
        <p:nvSpPr>
          <p:cNvPr id="11" name="Text Placeholder 17">
            <a:extLst>
              <a:ext uri="{FF2B5EF4-FFF2-40B4-BE49-F238E27FC236}">
                <a16:creationId xmlns:a16="http://schemas.microsoft.com/office/drawing/2014/main" id="{B598A16B-78CB-F245-FDFA-0581523D9B2B}"/>
              </a:ext>
            </a:extLst>
          </p:cNvPr>
          <p:cNvSpPr>
            <a:spLocks noGrp="1"/>
          </p:cNvSpPr>
          <p:nvPr>
            <p:ph type="body" sz="quarter" idx="13"/>
          </p:nvPr>
        </p:nvSpPr>
        <p:spPr>
          <a:xfrm>
            <a:off x="304799" y="1941897"/>
            <a:ext cx="4686301" cy="2165338"/>
          </a:xfrm>
          <a:prstGeom prst="roundRect">
            <a:avLst>
              <a:gd name="adj" fmla="val 1216"/>
            </a:avLst>
          </a:prstGeom>
          <a:noFill/>
          <a:effectLst>
            <a:glow rad="50800">
              <a:schemeClr val="tx1">
                <a:alpha val="20000"/>
              </a:schemeClr>
            </a:glow>
          </a:effectLst>
        </p:spPr>
        <p:txBody>
          <a:bodyPr wrap="square" lIns="182880" tIns="182880" rIns="18288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21" name="Text Placeholder 19">
            <a:extLst>
              <a:ext uri="{FF2B5EF4-FFF2-40B4-BE49-F238E27FC236}">
                <a16:creationId xmlns:a16="http://schemas.microsoft.com/office/drawing/2014/main" id="{509FBCA1-C3BB-F30E-4E2E-3BE0EFCB71CE}"/>
              </a:ext>
            </a:extLst>
          </p:cNvPr>
          <p:cNvSpPr>
            <a:spLocks noGrp="1"/>
          </p:cNvSpPr>
          <p:nvPr>
            <p:ph type="body" sz="quarter" idx="20" hasCustomPrompt="1"/>
          </p:nvPr>
        </p:nvSpPr>
        <p:spPr>
          <a:xfrm>
            <a:off x="6711911" y="1756159"/>
            <a:ext cx="2006600" cy="371475"/>
          </a:xfrm>
        </p:spPr>
        <p:txBody>
          <a:bodyPr lIns="0" tIns="0" rIns="0" bIns="0" anchor="ctr"/>
          <a:lstStyle>
            <a:lvl1pPr algn="ctr">
              <a:defRPr sz="1400" b="1"/>
            </a:lvl1pPr>
          </a:lstStyle>
          <a:p>
            <a:pPr lvl="0"/>
            <a:r>
              <a:rPr lang="en-US"/>
              <a:t>Topic</a:t>
            </a:r>
          </a:p>
        </p:txBody>
      </p:sp>
      <p:sp>
        <p:nvSpPr>
          <p:cNvPr id="9" name="Text Placeholder 17">
            <a:extLst>
              <a:ext uri="{FF2B5EF4-FFF2-40B4-BE49-F238E27FC236}">
                <a16:creationId xmlns:a16="http://schemas.microsoft.com/office/drawing/2014/main" id="{422ED012-9B1D-341B-0B68-AA9ECAC7B79C}"/>
              </a:ext>
            </a:extLst>
          </p:cNvPr>
          <p:cNvSpPr>
            <a:spLocks noGrp="1"/>
          </p:cNvSpPr>
          <p:nvPr>
            <p:ph type="body" sz="quarter" idx="11"/>
          </p:nvPr>
        </p:nvSpPr>
        <p:spPr>
          <a:xfrm>
            <a:off x="5372061" y="1941897"/>
            <a:ext cx="4686301" cy="2165338"/>
          </a:xfrm>
          <a:prstGeom prst="roundRect">
            <a:avLst>
              <a:gd name="adj" fmla="val 1216"/>
            </a:avLst>
          </a:prstGeom>
          <a:noFill/>
          <a:effectLst>
            <a:glow rad="50800">
              <a:schemeClr val="tx1">
                <a:alpha val="20000"/>
              </a:schemeClr>
            </a:glow>
          </a:effectLst>
        </p:spPr>
        <p:txBody>
          <a:bodyPr wrap="square" lIns="182880" tIns="182880" rIns="18288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23" name="Text Placeholder 19">
            <a:extLst>
              <a:ext uri="{FF2B5EF4-FFF2-40B4-BE49-F238E27FC236}">
                <a16:creationId xmlns:a16="http://schemas.microsoft.com/office/drawing/2014/main" id="{C7BBD5A4-13EA-CDEE-B2F6-6D05A2DF5D8E}"/>
              </a:ext>
            </a:extLst>
          </p:cNvPr>
          <p:cNvSpPr>
            <a:spLocks noGrp="1"/>
          </p:cNvSpPr>
          <p:nvPr>
            <p:ph type="body" sz="quarter" idx="22" hasCustomPrompt="1"/>
          </p:nvPr>
        </p:nvSpPr>
        <p:spPr>
          <a:xfrm>
            <a:off x="1644649" y="4530261"/>
            <a:ext cx="2006600" cy="371475"/>
          </a:xfrm>
        </p:spPr>
        <p:txBody>
          <a:bodyPr lIns="0" tIns="0" rIns="0" bIns="0" anchor="ctr"/>
          <a:lstStyle>
            <a:lvl1pPr algn="ctr">
              <a:defRPr sz="1400" b="1"/>
            </a:lvl1pPr>
          </a:lstStyle>
          <a:p>
            <a:pPr lvl="0"/>
            <a:r>
              <a:rPr lang="en-US"/>
              <a:t>Topic</a:t>
            </a:r>
          </a:p>
        </p:txBody>
      </p:sp>
      <p:sp>
        <p:nvSpPr>
          <p:cNvPr id="15" name="Text Placeholder 17">
            <a:extLst>
              <a:ext uri="{FF2B5EF4-FFF2-40B4-BE49-F238E27FC236}">
                <a16:creationId xmlns:a16="http://schemas.microsoft.com/office/drawing/2014/main" id="{B0078D87-BB65-1600-ACF8-EAE6ED993C2E}"/>
              </a:ext>
            </a:extLst>
          </p:cNvPr>
          <p:cNvSpPr>
            <a:spLocks noGrp="1"/>
          </p:cNvSpPr>
          <p:nvPr>
            <p:ph type="body" sz="quarter" idx="17"/>
          </p:nvPr>
        </p:nvSpPr>
        <p:spPr>
          <a:xfrm>
            <a:off x="304799" y="4715999"/>
            <a:ext cx="4686301" cy="2165338"/>
          </a:xfrm>
          <a:prstGeom prst="roundRect">
            <a:avLst>
              <a:gd name="adj" fmla="val 1216"/>
            </a:avLst>
          </a:prstGeom>
          <a:noFill/>
          <a:effectLst>
            <a:glow rad="50800">
              <a:schemeClr val="tx1">
                <a:alpha val="20000"/>
              </a:schemeClr>
            </a:glow>
          </a:effectLst>
        </p:spPr>
        <p:txBody>
          <a:bodyPr lIns="182880" tIns="182880" rIns="18288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22" name="Text Placeholder 19">
            <a:extLst>
              <a:ext uri="{FF2B5EF4-FFF2-40B4-BE49-F238E27FC236}">
                <a16:creationId xmlns:a16="http://schemas.microsoft.com/office/drawing/2014/main" id="{00E36D20-1981-720B-F9BE-804AD8EDF9AE}"/>
              </a:ext>
            </a:extLst>
          </p:cNvPr>
          <p:cNvSpPr>
            <a:spLocks noGrp="1"/>
          </p:cNvSpPr>
          <p:nvPr>
            <p:ph type="body" sz="quarter" idx="21" hasCustomPrompt="1"/>
          </p:nvPr>
        </p:nvSpPr>
        <p:spPr>
          <a:xfrm>
            <a:off x="6711911" y="4530261"/>
            <a:ext cx="2006600" cy="371475"/>
          </a:xfrm>
        </p:spPr>
        <p:txBody>
          <a:bodyPr lIns="0" tIns="0" rIns="0" bIns="0" anchor="ctr"/>
          <a:lstStyle>
            <a:lvl1pPr algn="ctr">
              <a:defRPr sz="1400" b="1"/>
            </a:lvl1pPr>
          </a:lstStyle>
          <a:p>
            <a:pPr lvl="0"/>
            <a:r>
              <a:rPr lang="en-US"/>
              <a:t>Topic</a:t>
            </a:r>
          </a:p>
        </p:txBody>
      </p:sp>
      <p:sp>
        <p:nvSpPr>
          <p:cNvPr id="13" name="Text Placeholder 17">
            <a:extLst>
              <a:ext uri="{FF2B5EF4-FFF2-40B4-BE49-F238E27FC236}">
                <a16:creationId xmlns:a16="http://schemas.microsoft.com/office/drawing/2014/main" id="{9DDBCBCF-8B1D-DC15-69D9-39D43F1E8298}"/>
              </a:ext>
            </a:extLst>
          </p:cNvPr>
          <p:cNvSpPr>
            <a:spLocks noGrp="1"/>
          </p:cNvSpPr>
          <p:nvPr>
            <p:ph type="body" sz="quarter" idx="15"/>
          </p:nvPr>
        </p:nvSpPr>
        <p:spPr>
          <a:xfrm>
            <a:off x="5372061" y="4715999"/>
            <a:ext cx="4686339" cy="2165338"/>
          </a:xfrm>
          <a:prstGeom prst="roundRect">
            <a:avLst>
              <a:gd name="adj" fmla="val 1216"/>
            </a:avLst>
          </a:prstGeom>
          <a:noFill/>
          <a:effectLst>
            <a:glow rad="50800">
              <a:schemeClr val="tx1">
                <a:alpha val="20000"/>
              </a:schemeClr>
            </a:glow>
          </a:effectLst>
        </p:spPr>
        <p:txBody>
          <a:bodyPr lIns="182880" tIns="182880" rIns="18288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grpSp>
        <p:nvGrpSpPr>
          <p:cNvPr id="8" name="Group 7">
            <a:extLst>
              <a:ext uri="{FF2B5EF4-FFF2-40B4-BE49-F238E27FC236}">
                <a16:creationId xmlns:a16="http://schemas.microsoft.com/office/drawing/2014/main" id="{217D603A-BA69-D1D3-8555-4DBCB0440387}"/>
              </a:ext>
              <a:ext uri="{C183D7F6-B498-43B3-948B-1728B52AA6E4}">
                <adec:decorative xmlns:adec="http://schemas.microsoft.com/office/drawing/2017/decorative" val="1"/>
              </a:ext>
            </a:extLst>
          </p:cNvPr>
          <p:cNvGrpSpPr/>
          <p:nvPr userDrawn="1"/>
        </p:nvGrpSpPr>
        <p:grpSpPr>
          <a:xfrm>
            <a:off x="304800" y="1630069"/>
            <a:ext cx="9753600" cy="5211910"/>
            <a:chOff x="304800" y="1758803"/>
            <a:chExt cx="9753600" cy="5211910"/>
          </a:xfrm>
        </p:grpSpPr>
        <p:cxnSp>
          <p:nvCxnSpPr>
            <p:cNvPr id="3" name="Straight Arrow Connector 2">
              <a:extLst>
                <a:ext uri="{FF2B5EF4-FFF2-40B4-BE49-F238E27FC236}">
                  <a16:creationId xmlns:a16="http://schemas.microsoft.com/office/drawing/2014/main" id="{45DD375B-0F00-55FB-FA62-A166F42C4056}"/>
                </a:ext>
              </a:extLst>
            </p:cNvPr>
            <p:cNvCxnSpPr>
              <a:cxnSpLocks/>
            </p:cNvCxnSpPr>
            <p:nvPr userDrawn="1"/>
          </p:nvCxnSpPr>
          <p:spPr>
            <a:xfrm>
              <a:off x="5181600" y="1758803"/>
              <a:ext cx="0" cy="5211910"/>
            </a:xfrm>
            <a:prstGeom prst="straightConnector1">
              <a:avLst/>
            </a:prstGeom>
            <a:ln w="2222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93BC5D91-C4D2-7122-F86E-378B41388475}"/>
                </a:ext>
              </a:extLst>
            </p:cNvPr>
            <p:cNvCxnSpPr>
              <a:cxnSpLocks/>
            </p:cNvCxnSpPr>
            <p:nvPr userDrawn="1"/>
          </p:nvCxnSpPr>
          <p:spPr>
            <a:xfrm>
              <a:off x="304800" y="4364758"/>
              <a:ext cx="9753600" cy="0"/>
            </a:xfrm>
            <a:prstGeom prst="straightConnector1">
              <a:avLst/>
            </a:prstGeom>
            <a:ln w="2222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76839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Quad Chart v2 Slide">
    <p:spTree>
      <p:nvGrpSpPr>
        <p:cNvPr id="1" name=""/>
        <p:cNvGrpSpPr/>
        <p:nvPr/>
      </p:nvGrpSpPr>
      <p:grpSpPr>
        <a:xfrm>
          <a:off x="0" y="0"/>
          <a:ext cx="0" cy="0"/>
          <a:chOff x="0" y="0"/>
          <a:chExt cx="0" cy="0"/>
        </a:xfrm>
      </p:grpSpPr>
      <p:sp>
        <p:nvSpPr>
          <p:cNvPr id="16" name="Title 21">
            <a:extLst>
              <a:ext uri="{FF2B5EF4-FFF2-40B4-BE49-F238E27FC236}">
                <a16:creationId xmlns:a16="http://schemas.microsoft.com/office/drawing/2014/main" id="{A2DEC730-07B7-E577-9A3B-FA61B686159D}"/>
              </a:ext>
            </a:extLst>
          </p:cNvPr>
          <p:cNvSpPr>
            <a:spLocks noGrp="1" noRot="1" noMove="1" noResize="1" noEditPoints="1" noAdjustHandles="1" noChangeArrowheads="1" noChangeShapeType="1"/>
          </p:cNvSpPr>
          <p:nvPr>
            <p:ph type="title"/>
          </p:nvPr>
        </p:nvSpPr>
        <p:spPr>
          <a:xfrm>
            <a:off x="1962150" y="338430"/>
            <a:ext cx="8096250" cy="371897"/>
          </a:xfrm>
        </p:spPr>
        <p:txBody>
          <a:bodyPr anchor="ctr" anchorCtr="0">
            <a:noAutofit/>
          </a:bodyPr>
          <a:lstStyle/>
          <a:p>
            <a:r>
              <a:rPr lang="en-US"/>
              <a:t>Click to edit Master title style</a:t>
            </a:r>
          </a:p>
        </p:txBody>
      </p:sp>
      <p:sp>
        <p:nvSpPr>
          <p:cNvPr id="13" name="Text Placeholder 24">
            <a:extLst>
              <a:ext uri="{FF2B5EF4-FFF2-40B4-BE49-F238E27FC236}">
                <a16:creationId xmlns:a16="http://schemas.microsoft.com/office/drawing/2014/main" id="{4CB79EF5-D94B-FDA0-F2B4-E8BEE25193A0}"/>
              </a:ext>
            </a:extLst>
          </p:cNvPr>
          <p:cNvSpPr>
            <a:spLocks noGrp="1" noRot="1" noMove="1" noResize="1" noEditPoints="1" noAdjustHandles="1" noChangeArrowheads="1" noChangeShapeType="1"/>
          </p:cNvSpPr>
          <p:nvPr>
            <p:ph type="body" sz="quarter" idx="10"/>
          </p:nvPr>
        </p:nvSpPr>
        <p:spPr>
          <a:xfrm>
            <a:off x="5537200" y="771103"/>
            <a:ext cx="4521200" cy="371897"/>
          </a:xfrm>
          <a:prstGeom prst="rect">
            <a:avLst/>
          </a:prstGeom>
        </p:spPr>
        <p:txBody>
          <a:bodyPr lIns="0" tIns="0" rIns="91440" bIns="0" anchor="t">
            <a:noAutofit/>
          </a:bodyPr>
          <a:lstStyle>
            <a:lvl1pPr marL="0" indent="0" algn="r" defTabSz="1005888" rtl="0" eaLnBrk="1" latinLnBrk="0" hangingPunct="1">
              <a:lnSpc>
                <a:spcPct val="110000"/>
              </a:lnSpc>
              <a:spcBef>
                <a:spcPts val="1320"/>
              </a:spcBef>
              <a:spcAft>
                <a:spcPts val="0"/>
              </a:spcAft>
              <a:buFont typeface="Arial" panose="020B0604020202020204" pitchFamily="34" charset="0"/>
              <a:buNone/>
              <a:defRPr lang="en-US" sz="1200" b="1" kern="1200" dirty="0" smtClean="0">
                <a:solidFill>
                  <a:srgbClr val="C9AD62"/>
                </a:solidFill>
                <a:latin typeface="Raleway Black" pitchFamily="2" charset="0"/>
                <a:ea typeface="+mn-ea"/>
                <a:cs typeface="+mn-cs"/>
              </a:defRPr>
            </a:lvl1pPr>
          </a:lstStyle>
          <a:p>
            <a:pPr lvl="0"/>
            <a:r>
              <a:rPr lang="en-US"/>
              <a:t>Click to edit Master text styles</a:t>
            </a:r>
          </a:p>
        </p:txBody>
      </p:sp>
      <p:sp>
        <p:nvSpPr>
          <p:cNvPr id="15" name="TextBox 14">
            <a:extLst>
              <a:ext uri="{FF2B5EF4-FFF2-40B4-BE49-F238E27FC236}">
                <a16:creationId xmlns:a16="http://schemas.microsoft.com/office/drawing/2014/main" id="{6F6D0611-D506-A071-E38D-840F6829B22E}"/>
              </a:ext>
              <a:ext uri="{C183D7F6-B498-43B3-948B-1728B52AA6E4}">
                <adec:decorative xmlns:adec="http://schemas.microsoft.com/office/drawing/2017/decorative" val="1"/>
              </a:ext>
            </a:extLst>
          </p:cNvPr>
          <p:cNvSpPr txBox="1">
            <a:spLocks/>
          </p:cNvSpPr>
          <p:nvPr userDrawn="1"/>
        </p:nvSpPr>
        <p:spPr>
          <a:xfrm>
            <a:off x="5259787" y="1940672"/>
            <a:ext cx="4798537" cy="2165338"/>
          </a:xfrm>
          <a:custGeom>
            <a:avLst/>
            <a:gdLst>
              <a:gd name="connsiteX0" fmla="*/ 27521 w 4798537"/>
              <a:gd name="connsiteY0" fmla="*/ 0 h 2165338"/>
              <a:gd name="connsiteX1" fmla="*/ 4771016 w 4798537"/>
              <a:gd name="connsiteY1" fmla="*/ 0 h 2165338"/>
              <a:gd name="connsiteX2" fmla="*/ 4798537 w 4798537"/>
              <a:gd name="connsiteY2" fmla="*/ 27521 h 2165338"/>
              <a:gd name="connsiteX3" fmla="*/ 4798537 w 4798537"/>
              <a:gd name="connsiteY3" fmla="*/ 2137817 h 2165338"/>
              <a:gd name="connsiteX4" fmla="*/ 4771016 w 4798537"/>
              <a:gd name="connsiteY4" fmla="*/ 2165338 h 2165338"/>
              <a:gd name="connsiteX5" fmla="*/ 950145 w 4798537"/>
              <a:gd name="connsiteY5" fmla="*/ 2165338 h 2165338"/>
              <a:gd name="connsiteX6" fmla="*/ 945972 w 4798537"/>
              <a:gd name="connsiteY6" fmla="*/ 2137957 h 2165338"/>
              <a:gd name="connsiteX7" fmla="*/ 28699 w 4798537"/>
              <a:gd name="connsiteY7" fmla="*/ 1307379 h 2165338"/>
              <a:gd name="connsiteX8" fmla="*/ 0 w 4798537"/>
              <a:gd name="connsiteY8" fmla="*/ 1305928 h 2165338"/>
              <a:gd name="connsiteX9" fmla="*/ 0 w 4798537"/>
              <a:gd name="connsiteY9" fmla="*/ 27521 h 2165338"/>
              <a:gd name="connsiteX10" fmla="*/ 27521 w 4798537"/>
              <a:gd name="connsiteY10" fmla="*/ 0 h 216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98537" h="2165338">
                <a:moveTo>
                  <a:pt x="27521" y="0"/>
                </a:moveTo>
                <a:lnTo>
                  <a:pt x="4771016" y="0"/>
                </a:lnTo>
                <a:cubicBezTo>
                  <a:pt x="4786215" y="0"/>
                  <a:pt x="4798537" y="12322"/>
                  <a:pt x="4798537" y="27521"/>
                </a:cubicBezTo>
                <a:lnTo>
                  <a:pt x="4798537" y="2137817"/>
                </a:lnTo>
                <a:cubicBezTo>
                  <a:pt x="4798537" y="2153016"/>
                  <a:pt x="4786215" y="2165338"/>
                  <a:pt x="4771016" y="2165338"/>
                </a:cubicBezTo>
                <a:lnTo>
                  <a:pt x="950145" y="2165338"/>
                </a:lnTo>
                <a:lnTo>
                  <a:pt x="945972" y="2137957"/>
                </a:lnTo>
                <a:cubicBezTo>
                  <a:pt x="855456" y="1694941"/>
                  <a:pt x="485561" y="1353847"/>
                  <a:pt x="28699" y="1307379"/>
                </a:cubicBezTo>
                <a:lnTo>
                  <a:pt x="0" y="1305928"/>
                </a:lnTo>
                <a:lnTo>
                  <a:pt x="0" y="27521"/>
                </a:lnTo>
                <a:cubicBezTo>
                  <a:pt x="0" y="12322"/>
                  <a:pt x="12322" y="0"/>
                  <a:pt x="27521" y="0"/>
                </a:cubicBezTo>
                <a:close/>
              </a:path>
            </a:pathLst>
          </a:custGeom>
          <a:solidFill>
            <a:srgbClr val="FFFFFF">
              <a:lumMod val="95000"/>
            </a:srgbClr>
          </a:solidFill>
          <a:effectLst>
            <a:glow rad="50800">
              <a:schemeClr val="tx1">
                <a:alpha val="20000"/>
              </a:schemeClr>
            </a:glow>
          </a:effectLst>
        </p:spPr>
        <p:txBody>
          <a:bodyPr vert="horz" wrap="square" lIns="155448" tIns="233172" rIns="155448" bIns="38862" rtlCol="0">
            <a:noAutofit/>
          </a:bodyPr>
          <a:lstStyle>
            <a:lvl1pPr marL="0" indent="0" algn="l" defTabSz="1005888" rtl="0" eaLnBrk="1" latinLnBrk="0" hangingPunct="1">
              <a:lnSpc>
                <a:spcPct val="90000"/>
              </a:lnSpc>
              <a:spcBef>
                <a:spcPts val="0"/>
              </a:spcBef>
              <a:spcAft>
                <a:spcPts val="600"/>
              </a:spcAft>
              <a:buFontTx/>
              <a:buNone/>
              <a:defRPr sz="1400" kern="1200">
                <a:solidFill>
                  <a:srgbClr val="171610"/>
                </a:solidFill>
                <a:latin typeface="+mn-lt"/>
                <a:ea typeface="+mn-ea"/>
                <a:cs typeface="+mn-cs"/>
              </a:defRPr>
            </a:lvl1pPr>
            <a:lvl2pPr marL="174625" indent="-174625" algn="l" defTabSz="1005888" rtl="0" eaLnBrk="1" latinLnBrk="0" hangingPunct="1">
              <a:lnSpc>
                <a:spcPct val="90000"/>
              </a:lnSpc>
              <a:spcBef>
                <a:spcPts val="0"/>
              </a:spcBef>
              <a:spcAft>
                <a:spcPts val="0"/>
              </a:spcAft>
              <a:buFont typeface="Arial" panose="020B0604020202020204" pitchFamily="34" charset="0"/>
              <a:buChar char="•"/>
              <a:defRPr sz="1400" kern="1200">
                <a:solidFill>
                  <a:srgbClr val="171610"/>
                </a:solidFill>
                <a:latin typeface="+mn-lt"/>
                <a:ea typeface="+mn-ea"/>
                <a:cs typeface="+mn-cs"/>
              </a:defRPr>
            </a:lvl2pPr>
            <a:lvl3pPr marL="339725" indent="-165100" algn="l" defTabSz="1005888" rtl="0" eaLnBrk="1" latinLnBrk="0" hangingPunct="1">
              <a:lnSpc>
                <a:spcPct val="90000"/>
              </a:lnSpc>
              <a:spcBef>
                <a:spcPts val="0"/>
              </a:spcBef>
              <a:spcAft>
                <a:spcPts val="0"/>
              </a:spcAft>
              <a:buFont typeface="Courier New" panose="02070309020205020404" pitchFamily="49" charset="0"/>
              <a:buChar char="o"/>
              <a:tabLst>
                <a:tab pos="339725" algn="l"/>
              </a:tabLst>
              <a:defRPr sz="1400" kern="1200">
                <a:solidFill>
                  <a:srgbClr val="171610"/>
                </a:solidFill>
                <a:latin typeface="+mn-lt"/>
                <a:ea typeface="+mn-ea"/>
                <a:cs typeface="+mn-cs"/>
              </a:defRPr>
            </a:lvl3pPr>
            <a:lvl4pPr marL="514350" indent="-174625" algn="l" defTabSz="1005888" rtl="0" eaLnBrk="1" latinLnBrk="0" hangingPunct="1">
              <a:lnSpc>
                <a:spcPct val="90000"/>
              </a:lnSpc>
              <a:spcBef>
                <a:spcPts val="0"/>
              </a:spcBef>
              <a:spcAft>
                <a:spcPts val="0"/>
              </a:spcAft>
              <a:buFont typeface="Wingdings" panose="05000000000000000000" pitchFamily="2" charset="2"/>
              <a:buChar char="§"/>
              <a:defRPr sz="140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endParaRPr lang="en-US" sz="1190" b="1"/>
          </a:p>
        </p:txBody>
      </p:sp>
      <p:sp>
        <p:nvSpPr>
          <p:cNvPr id="14" name="TextBox 13">
            <a:extLst>
              <a:ext uri="{FF2B5EF4-FFF2-40B4-BE49-F238E27FC236}">
                <a16:creationId xmlns:a16="http://schemas.microsoft.com/office/drawing/2014/main" id="{F7F13819-C2B2-72A6-2D1C-96DA93D313CF}"/>
              </a:ext>
              <a:ext uri="{C183D7F6-B498-43B3-948B-1728B52AA6E4}">
                <adec:decorative xmlns:adec="http://schemas.microsoft.com/office/drawing/2017/decorative" val="1"/>
              </a:ext>
            </a:extLst>
          </p:cNvPr>
          <p:cNvSpPr txBox="1">
            <a:spLocks/>
          </p:cNvSpPr>
          <p:nvPr userDrawn="1"/>
        </p:nvSpPr>
        <p:spPr>
          <a:xfrm>
            <a:off x="304877" y="1941842"/>
            <a:ext cx="4798537" cy="2165338"/>
          </a:xfrm>
          <a:custGeom>
            <a:avLst/>
            <a:gdLst>
              <a:gd name="connsiteX0" fmla="*/ 27521 w 4798537"/>
              <a:gd name="connsiteY0" fmla="*/ 0 h 2165338"/>
              <a:gd name="connsiteX1" fmla="*/ 4771016 w 4798537"/>
              <a:gd name="connsiteY1" fmla="*/ 0 h 2165338"/>
              <a:gd name="connsiteX2" fmla="*/ 4798537 w 4798537"/>
              <a:gd name="connsiteY2" fmla="*/ 27521 h 2165338"/>
              <a:gd name="connsiteX3" fmla="*/ 4798537 w 4798537"/>
              <a:gd name="connsiteY3" fmla="*/ 1304758 h 2165338"/>
              <a:gd name="connsiteX4" fmla="*/ 4769837 w 4798537"/>
              <a:gd name="connsiteY4" fmla="*/ 1306209 h 2165338"/>
              <a:gd name="connsiteX5" fmla="*/ 3852564 w 4798537"/>
              <a:gd name="connsiteY5" fmla="*/ 2136787 h 2165338"/>
              <a:gd name="connsiteX6" fmla="*/ 3848213 w 4798537"/>
              <a:gd name="connsiteY6" fmla="*/ 2165338 h 2165338"/>
              <a:gd name="connsiteX7" fmla="*/ 27521 w 4798537"/>
              <a:gd name="connsiteY7" fmla="*/ 2165338 h 2165338"/>
              <a:gd name="connsiteX8" fmla="*/ 0 w 4798537"/>
              <a:gd name="connsiteY8" fmla="*/ 2137817 h 2165338"/>
              <a:gd name="connsiteX9" fmla="*/ 0 w 4798537"/>
              <a:gd name="connsiteY9" fmla="*/ 27521 h 2165338"/>
              <a:gd name="connsiteX10" fmla="*/ 27521 w 4798537"/>
              <a:gd name="connsiteY10" fmla="*/ 0 h 216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98537" h="2165338">
                <a:moveTo>
                  <a:pt x="27521" y="0"/>
                </a:moveTo>
                <a:lnTo>
                  <a:pt x="4771016" y="0"/>
                </a:lnTo>
                <a:cubicBezTo>
                  <a:pt x="4786215" y="0"/>
                  <a:pt x="4798537" y="12322"/>
                  <a:pt x="4798537" y="27521"/>
                </a:cubicBezTo>
                <a:lnTo>
                  <a:pt x="4798537" y="1304758"/>
                </a:lnTo>
                <a:lnTo>
                  <a:pt x="4769837" y="1306209"/>
                </a:lnTo>
                <a:cubicBezTo>
                  <a:pt x="4312975" y="1352677"/>
                  <a:pt x="3943080" y="1693771"/>
                  <a:pt x="3852564" y="2136787"/>
                </a:cubicBezTo>
                <a:lnTo>
                  <a:pt x="3848213" y="2165338"/>
                </a:lnTo>
                <a:lnTo>
                  <a:pt x="27521" y="2165338"/>
                </a:lnTo>
                <a:cubicBezTo>
                  <a:pt x="12322" y="2165338"/>
                  <a:pt x="0" y="2153016"/>
                  <a:pt x="0" y="2137817"/>
                </a:cubicBezTo>
                <a:lnTo>
                  <a:pt x="0" y="27521"/>
                </a:lnTo>
                <a:cubicBezTo>
                  <a:pt x="0" y="12322"/>
                  <a:pt x="12322" y="0"/>
                  <a:pt x="27521" y="0"/>
                </a:cubicBezTo>
                <a:close/>
              </a:path>
            </a:pathLst>
          </a:custGeom>
          <a:solidFill>
            <a:srgbClr val="FFFFFF">
              <a:lumMod val="95000"/>
            </a:srgbClr>
          </a:solidFill>
          <a:effectLst>
            <a:glow rad="50800">
              <a:schemeClr val="tx1">
                <a:alpha val="20000"/>
              </a:schemeClr>
            </a:glow>
          </a:effectLst>
        </p:spPr>
        <p:txBody>
          <a:bodyPr vert="horz" wrap="square" lIns="155448" tIns="233172" rIns="155448" bIns="38862" rtlCol="0">
            <a:noAutofit/>
          </a:bodyPr>
          <a:lstStyle>
            <a:lvl1pPr marL="0" indent="0" algn="l" defTabSz="1005888" rtl="0" eaLnBrk="1" latinLnBrk="0" hangingPunct="1">
              <a:lnSpc>
                <a:spcPct val="90000"/>
              </a:lnSpc>
              <a:spcBef>
                <a:spcPts val="0"/>
              </a:spcBef>
              <a:spcAft>
                <a:spcPts val="600"/>
              </a:spcAft>
              <a:buFontTx/>
              <a:buNone/>
              <a:defRPr sz="1400" kern="1200">
                <a:solidFill>
                  <a:srgbClr val="171610"/>
                </a:solidFill>
                <a:latin typeface="+mn-lt"/>
                <a:ea typeface="+mn-ea"/>
                <a:cs typeface="+mn-cs"/>
              </a:defRPr>
            </a:lvl1pPr>
            <a:lvl2pPr marL="174625" indent="-174625" algn="l" defTabSz="1005888" rtl="0" eaLnBrk="1" latinLnBrk="0" hangingPunct="1">
              <a:lnSpc>
                <a:spcPct val="90000"/>
              </a:lnSpc>
              <a:spcBef>
                <a:spcPts val="0"/>
              </a:spcBef>
              <a:spcAft>
                <a:spcPts val="0"/>
              </a:spcAft>
              <a:buFont typeface="Arial" panose="020B0604020202020204" pitchFamily="34" charset="0"/>
              <a:buChar char="•"/>
              <a:defRPr sz="1400" kern="1200">
                <a:solidFill>
                  <a:srgbClr val="171610"/>
                </a:solidFill>
                <a:latin typeface="+mn-lt"/>
                <a:ea typeface="+mn-ea"/>
                <a:cs typeface="+mn-cs"/>
              </a:defRPr>
            </a:lvl2pPr>
            <a:lvl3pPr marL="339725" indent="-165100" algn="l" defTabSz="1005888" rtl="0" eaLnBrk="1" latinLnBrk="0" hangingPunct="1">
              <a:lnSpc>
                <a:spcPct val="90000"/>
              </a:lnSpc>
              <a:spcBef>
                <a:spcPts val="0"/>
              </a:spcBef>
              <a:spcAft>
                <a:spcPts val="0"/>
              </a:spcAft>
              <a:buFont typeface="Courier New" panose="02070309020205020404" pitchFamily="49" charset="0"/>
              <a:buChar char="o"/>
              <a:tabLst>
                <a:tab pos="339725" algn="l"/>
              </a:tabLst>
              <a:defRPr sz="1400" kern="1200">
                <a:solidFill>
                  <a:srgbClr val="171610"/>
                </a:solidFill>
                <a:latin typeface="+mn-lt"/>
                <a:ea typeface="+mn-ea"/>
                <a:cs typeface="+mn-cs"/>
              </a:defRPr>
            </a:lvl3pPr>
            <a:lvl4pPr marL="514350" indent="-174625" algn="l" defTabSz="1005888" rtl="0" eaLnBrk="1" latinLnBrk="0" hangingPunct="1">
              <a:lnSpc>
                <a:spcPct val="90000"/>
              </a:lnSpc>
              <a:spcBef>
                <a:spcPts val="0"/>
              </a:spcBef>
              <a:spcAft>
                <a:spcPts val="0"/>
              </a:spcAft>
              <a:buFont typeface="Wingdings" panose="05000000000000000000" pitchFamily="2" charset="2"/>
              <a:buChar char="§"/>
              <a:defRPr sz="140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endParaRPr lang="en-US" sz="1190" b="1"/>
          </a:p>
        </p:txBody>
      </p:sp>
      <p:sp>
        <p:nvSpPr>
          <p:cNvPr id="12" name="TextBox 11">
            <a:extLst>
              <a:ext uri="{FF2B5EF4-FFF2-40B4-BE49-F238E27FC236}">
                <a16:creationId xmlns:a16="http://schemas.microsoft.com/office/drawing/2014/main" id="{F9EA90FC-5EFC-9B0D-F4DA-3C4C9EF83B09}"/>
              </a:ext>
              <a:ext uri="{C183D7F6-B498-43B3-948B-1728B52AA6E4}">
                <adec:decorative xmlns:adec="http://schemas.microsoft.com/office/drawing/2017/decorative" val="1"/>
              </a:ext>
            </a:extLst>
          </p:cNvPr>
          <p:cNvSpPr txBox="1">
            <a:spLocks/>
          </p:cNvSpPr>
          <p:nvPr userDrawn="1"/>
        </p:nvSpPr>
        <p:spPr>
          <a:xfrm>
            <a:off x="304878" y="4473258"/>
            <a:ext cx="4798537" cy="2165338"/>
          </a:xfrm>
          <a:custGeom>
            <a:avLst/>
            <a:gdLst>
              <a:gd name="connsiteX0" fmla="*/ 27521 w 4798537"/>
              <a:gd name="connsiteY0" fmla="*/ 0 h 2165338"/>
              <a:gd name="connsiteX1" fmla="*/ 3848390 w 4798537"/>
              <a:gd name="connsiteY1" fmla="*/ 0 h 2165338"/>
              <a:gd name="connsiteX2" fmla="*/ 3852563 w 4798537"/>
              <a:gd name="connsiteY2" fmla="*/ 27381 h 2165338"/>
              <a:gd name="connsiteX3" fmla="*/ 4769836 w 4798537"/>
              <a:gd name="connsiteY3" fmla="*/ 857959 h 2165338"/>
              <a:gd name="connsiteX4" fmla="*/ 4798537 w 4798537"/>
              <a:gd name="connsiteY4" fmla="*/ 859411 h 2165338"/>
              <a:gd name="connsiteX5" fmla="*/ 4798537 w 4798537"/>
              <a:gd name="connsiteY5" fmla="*/ 2137817 h 2165338"/>
              <a:gd name="connsiteX6" fmla="*/ 4771016 w 4798537"/>
              <a:gd name="connsiteY6" fmla="*/ 2165338 h 2165338"/>
              <a:gd name="connsiteX7" fmla="*/ 27521 w 4798537"/>
              <a:gd name="connsiteY7" fmla="*/ 2165338 h 2165338"/>
              <a:gd name="connsiteX8" fmla="*/ 0 w 4798537"/>
              <a:gd name="connsiteY8" fmla="*/ 2137817 h 2165338"/>
              <a:gd name="connsiteX9" fmla="*/ 0 w 4798537"/>
              <a:gd name="connsiteY9" fmla="*/ 27521 h 2165338"/>
              <a:gd name="connsiteX10" fmla="*/ 27521 w 4798537"/>
              <a:gd name="connsiteY10" fmla="*/ 0 h 216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98537" h="2165338">
                <a:moveTo>
                  <a:pt x="27521" y="0"/>
                </a:moveTo>
                <a:lnTo>
                  <a:pt x="3848390" y="0"/>
                </a:lnTo>
                <a:lnTo>
                  <a:pt x="3852563" y="27381"/>
                </a:lnTo>
                <a:cubicBezTo>
                  <a:pt x="3943079" y="470398"/>
                  <a:pt x="4312974" y="811491"/>
                  <a:pt x="4769836" y="857959"/>
                </a:cubicBezTo>
                <a:lnTo>
                  <a:pt x="4798537" y="859411"/>
                </a:lnTo>
                <a:lnTo>
                  <a:pt x="4798537" y="2137817"/>
                </a:lnTo>
                <a:cubicBezTo>
                  <a:pt x="4798537" y="2153016"/>
                  <a:pt x="4786215" y="2165338"/>
                  <a:pt x="4771016" y="2165338"/>
                </a:cubicBezTo>
                <a:lnTo>
                  <a:pt x="27521" y="2165338"/>
                </a:lnTo>
                <a:cubicBezTo>
                  <a:pt x="12322" y="2165338"/>
                  <a:pt x="0" y="2153016"/>
                  <a:pt x="0" y="2137817"/>
                </a:cubicBezTo>
                <a:lnTo>
                  <a:pt x="0" y="27521"/>
                </a:lnTo>
                <a:cubicBezTo>
                  <a:pt x="0" y="12322"/>
                  <a:pt x="12322" y="0"/>
                  <a:pt x="27521" y="0"/>
                </a:cubicBezTo>
                <a:close/>
              </a:path>
            </a:pathLst>
          </a:custGeom>
          <a:solidFill>
            <a:srgbClr val="FFFFFF">
              <a:lumMod val="95000"/>
            </a:srgbClr>
          </a:solidFill>
          <a:effectLst>
            <a:glow rad="50800">
              <a:schemeClr val="tx1">
                <a:alpha val="20000"/>
              </a:schemeClr>
            </a:glow>
          </a:effectLst>
        </p:spPr>
        <p:txBody>
          <a:bodyPr vert="horz" wrap="square" lIns="155448" tIns="233172" rIns="155448" bIns="38862" rtlCol="0">
            <a:noAutofit/>
          </a:bodyPr>
          <a:lstStyle>
            <a:lvl1pPr marL="0" indent="0" algn="l" defTabSz="1005888" rtl="0" eaLnBrk="1" latinLnBrk="0" hangingPunct="1">
              <a:lnSpc>
                <a:spcPct val="90000"/>
              </a:lnSpc>
              <a:spcBef>
                <a:spcPts val="0"/>
              </a:spcBef>
              <a:spcAft>
                <a:spcPts val="600"/>
              </a:spcAft>
              <a:buFontTx/>
              <a:buNone/>
              <a:defRPr sz="1400" kern="1200">
                <a:solidFill>
                  <a:srgbClr val="171610"/>
                </a:solidFill>
                <a:latin typeface="+mn-lt"/>
                <a:ea typeface="+mn-ea"/>
                <a:cs typeface="+mn-cs"/>
              </a:defRPr>
            </a:lvl1pPr>
            <a:lvl2pPr marL="174625" indent="-174625" algn="l" defTabSz="1005888" rtl="0" eaLnBrk="1" latinLnBrk="0" hangingPunct="1">
              <a:lnSpc>
                <a:spcPct val="90000"/>
              </a:lnSpc>
              <a:spcBef>
                <a:spcPts val="0"/>
              </a:spcBef>
              <a:spcAft>
                <a:spcPts val="0"/>
              </a:spcAft>
              <a:buFont typeface="Arial" panose="020B0604020202020204" pitchFamily="34" charset="0"/>
              <a:buChar char="•"/>
              <a:defRPr sz="1400" kern="1200">
                <a:solidFill>
                  <a:srgbClr val="171610"/>
                </a:solidFill>
                <a:latin typeface="+mn-lt"/>
                <a:ea typeface="+mn-ea"/>
                <a:cs typeface="+mn-cs"/>
              </a:defRPr>
            </a:lvl2pPr>
            <a:lvl3pPr marL="339725" indent="-165100" algn="l" defTabSz="1005888" rtl="0" eaLnBrk="1" latinLnBrk="0" hangingPunct="1">
              <a:lnSpc>
                <a:spcPct val="90000"/>
              </a:lnSpc>
              <a:spcBef>
                <a:spcPts val="0"/>
              </a:spcBef>
              <a:spcAft>
                <a:spcPts val="0"/>
              </a:spcAft>
              <a:buFont typeface="Courier New" panose="02070309020205020404" pitchFamily="49" charset="0"/>
              <a:buChar char="o"/>
              <a:tabLst>
                <a:tab pos="339725" algn="l"/>
              </a:tabLst>
              <a:defRPr sz="1400" kern="1200">
                <a:solidFill>
                  <a:srgbClr val="171610"/>
                </a:solidFill>
                <a:latin typeface="+mn-lt"/>
                <a:ea typeface="+mn-ea"/>
                <a:cs typeface="+mn-cs"/>
              </a:defRPr>
            </a:lvl3pPr>
            <a:lvl4pPr marL="514350" indent="-174625" algn="l" defTabSz="1005888" rtl="0" eaLnBrk="1" latinLnBrk="0" hangingPunct="1">
              <a:lnSpc>
                <a:spcPct val="90000"/>
              </a:lnSpc>
              <a:spcBef>
                <a:spcPts val="0"/>
              </a:spcBef>
              <a:spcAft>
                <a:spcPts val="0"/>
              </a:spcAft>
              <a:buFont typeface="Wingdings" panose="05000000000000000000" pitchFamily="2" charset="2"/>
              <a:buChar char="§"/>
              <a:defRPr sz="140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endParaRPr lang="en-US" sz="1190" b="1"/>
          </a:p>
        </p:txBody>
      </p:sp>
      <p:sp>
        <p:nvSpPr>
          <p:cNvPr id="11" name="TextBox 10">
            <a:extLst>
              <a:ext uri="{FF2B5EF4-FFF2-40B4-BE49-F238E27FC236}">
                <a16:creationId xmlns:a16="http://schemas.microsoft.com/office/drawing/2014/main" id="{416A9B77-10B2-D899-3F20-458BD47D2085}"/>
              </a:ext>
              <a:ext uri="{C183D7F6-B498-43B3-948B-1728B52AA6E4}">
                <adec:decorative xmlns:adec="http://schemas.microsoft.com/office/drawing/2017/decorative" val="1"/>
              </a:ext>
            </a:extLst>
          </p:cNvPr>
          <p:cNvSpPr txBox="1">
            <a:spLocks/>
          </p:cNvSpPr>
          <p:nvPr userDrawn="1"/>
        </p:nvSpPr>
        <p:spPr>
          <a:xfrm>
            <a:off x="5259787" y="4473258"/>
            <a:ext cx="4798537" cy="2165338"/>
          </a:xfrm>
          <a:custGeom>
            <a:avLst/>
            <a:gdLst>
              <a:gd name="connsiteX0" fmla="*/ 950145 w 4798537"/>
              <a:gd name="connsiteY0" fmla="*/ 0 h 2165338"/>
              <a:gd name="connsiteX1" fmla="*/ 4771016 w 4798537"/>
              <a:gd name="connsiteY1" fmla="*/ 0 h 2165338"/>
              <a:gd name="connsiteX2" fmla="*/ 4798537 w 4798537"/>
              <a:gd name="connsiteY2" fmla="*/ 27521 h 2165338"/>
              <a:gd name="connsiteX3" fmla="*/ 4798537 w 4798537"/>
              <a:gd name="connsiteY3" fmla="*/ 2137817 h 2165338"/>
              <a:gd name="connsiteX4" fmla="*/ 4771016 w 4798537"/>
              <a:gd name="connsiteY4" fmla="*/ 2165338 h 2165338"/>
              <a:gd name="connsiteX5" fmla="*/ 27521 w 4798537"/>
              <a:gd name="connsiteY5" fmla="*/ 2165338 h 2165338"/>
              <a:gd name="connsiteX6" fmla="*/ 0 w 4798537"/>
              <a:gd name="connsiteY6" fmla="*/ 2137817 h 2165338"/>
              <a:gd name="connsiteX7" fmla="*/ 0 w 4798537"/>
              <a:gd name="connsiteY7" fmla="*/ 859410 h 2165338"/>
              <a:gd name="connsiteX8" fmla="*/ 28699 w 4798537"/>
              <a:gd name="connsiteY8" fmla="*/ 857959 h 2165338"/>
              <a:gd name="connsiteX9" fmla="*/ 945972 w 4798537"/>
              <a:gd name="connsiteY9" fmla="*/ 27381 h 2165338"/>
              <a:gd name="connsiteX10" fmla="*/ 950145 w 4798537"/>
              <a:gd name="connsiteY10" fmla="*/ 0 h 216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98537" h="2165338">
                <a:moveTo>
                  <a:pt x="950145" y="0"/>
                </a:moveTo>
                <a:lnTo>
                  <a:pt x="4771016" y="0"/>
                </a:lnTo>
                <a:cubicBezTo>
                  <a:pt x="4786215" y="0"/>
                  <a:pt x="4798537" y="12322"/>
                  <a:pt x="4798537" y="27521"/>
                </a:cubicBezTo>
                <a:lnTo>
                  <a:pt x="4798537" y="2137817"/>
                </a:lnTo>
                <a:cubicBezTo>
                  <a:pt x="4798537" y="2153016"/>
                  <a:pt x="4786215" y="2165338"/>
                  <a:pt x="4771016" y="2165338"/>
                </a:cubicBezTo>
                <a:lnTo>
                  <a:pt x="27521" y="2165338"/>
                </a:lnTo>
                <a:cubicBezTo>
                  <a:pt x="12322" y="2165338"/>
                  <a:pt x="0" y="2153016"/>
                  <a:pt x="0" y="2137817"/>
                </a:cubicBezTo>
                <a:lnTo>
                  <a:pt x="0" y="859410"/>
                </a:lnTo>
                <a:lnTo>
                  <a:pt x="28699" y="857959"/>
                </a:lnTo>
                <a:cubicBezTo>
                  <a:pt x="485561" y="811491"/>
                  <a:pt x="855456" y="470398"/>
                  <a:pt x="945972" y="27381"/>
                </a:cubicBezTo>
                <a:lnTo>
                  <a:pt x="950145" y="0"/>
                </a:lnTo>
                <a:close/>
              </a:path>
            </a:pathLst>
          </a:custGeom>
          <a:solidFill>
            <a:srgbClr val="FFFFFF">
              <a:lumMod val="95000"/>
            </a:srgbClr>
          </a:solidFill>
          <a:effectLst>
            <a:glow rad="50800">
              <a:schemeClr val="tx1">
                <a:alpha val="20000"/>
              </a:schemeClr>
            </a:glow>
          </a:effectLst>
        </p:spPr>
        <p:txBody>
          <a:bodyPr vert="horz" wrap="square" lIns="155448" tIns="233172" rIns="155448" bIns="38862" rtlCol="0">
            <a:noAutofit/>
          </a:bodyPr>
          <a:lstStyle>
            <a:lvl1pPr marL="0" indent="0" algn="l" defTabSz="1005888" rtl="0" eaLnBrk="1" latinLnBrk="0" hangingPunct="1">
              <a:lnSpc>
                <a:spcPct val="90000"/>
              </a:lnSpc>
              <a:spcBef>
                <a:spcPts val="0"/>
              </a:spcBef>
              <a:spcAft>
                <a:spcPts val="600"/>
              </a:spcAft>
              <a:buFontTx/>
              <a:buNone/>
              <a:defRPr sz="1400" kern="1200">
                <a:solidFill>
                  <a:srgbClr val="171610"/>
                </a:solidFill>
                <a:latin typeface="+mn-lt"/>
                <a:ea typeface="+mn-ea"/>
                <a:cs typeface="+mn-cs"/>
              </a:defRPr>
            </a:lvl1pPr>
            <a:lvl2pPr marL="174625" indent="-174625" algn="l" defTabSz="1005888" rtl="0" eaLnBrk="1" latinLnBrk="0" hangingPunct="1">
              <a:lnSpc>
                <a:spcPct val="90000"/>
              </a:lnSpc>
              <a:spcBef>
                <a:spcPts val="0"/>
              </a:spcBef>
              <a:spcAft>
                <a:spcPts val="0"/>
              </a:spcAft>
              <a:buFont typeface="Arial" panose="020B0604020202020204" pitchFamily="34" charset="0"/>
              <a:buChar char="•"/>
              <a:defRPr sz="1400" kern="1200">
                <a:solidFill>
                  <a:srgbClr val="171610"/>
                </a:solidFill>
                <a:latin typeface="+mn-lt"/>
                <a:ea typeface="+mn-ea"/>
                <a:cs typeface="+mn-cs"/>
              </a:defRPr>
            </a:lvl2pPr>
            <a:lvl3pPr marL="339725" indent="-165100" algn="l" defTabSz="1005888" rtl="0" eaLnBrk="1" latinLnBrk="0" hangingPunct="1">
              <a:lnSpc>
                <a:spcPct val="90000"/>
              </a:lnSpc>
              <a:spcBef>
                <a:spcPts val="0"/>
              </a:spcBef>
              <a:spcAft>
                <a:spcPts val="0"/>
              </a:spcAft>
              <a:buFont typeface="Courier New" panose="02070309020205020404" pitchFamily="49" charset="0"/>
              <a:buChar char="o"/>
              <a:tabLst>
                <a:tab pos="339725" algn="l"/>
              </a:tabLst>
              <a:defRPr sz="1400" kern="1200">
                <a:solidFill>
                  <a:srgbClr val="171610"/>
                </a:solidFill>
                <a:latin typeface="+mn-lt"/>
                <a:ea typeface="+mn-ea"/>
                <a:cs typeface="+mn-cs"/>
              </a:defRPr>
            </a:lvl3pPr>
            <a:lvl4pPr marL="514350" indent="-174625" algn="l" defTabSz="1005888" rtl="0" eaLnBrk="1" latinLnBrk="0" hangingPunct="1">
              <a:lnSpc>
                <a:spcPct val="90000"/>
              </a:lnSpc>
              <a:spcBef>
                <a:spcPts val="0"/>
              </a:spcBef>
              <a:spcAft>
                <a:spcPts val="0"/>
              </a:spcAft>
              <a:buFont typeface="Wingdings" panose="05000000000000000000" pitchFamily="2" charset="2"/>
              <a:buChar char="§"/>
              <a:defRPr sz="140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endParaRPr lang="en-US" sz="1190" b="1"/>
          </a:p>
        </p:txBody>
      </p:sp>
      <p:sp>
        <p:nvSpPr>
          <p:cNvPr id="37" name="Text Placeholder 20">
            <a:extLst>
              <a:ext uri="{FF2B5EF4-FFF2-40B4-BE49-F238E27FC236}">
                <a16:creationId xmlns:a16="http://schemas.microsoft.com/office/drawing/2014/main" id="{D4EB4FA9-C601-6771-F2B9-7294EB3EE6B5}"/>
              </a:ext>
            </a:extLst>
          </p:cNvPr>
          <p:cNvSpPr>
            <a:spLocks noGrp="1"/>
          </p:cNvSpPr>
          <p:nvPr userDrawn="1">
            <p:ph type="body" sz="quarter" idx="14" hasCustomPrompt="1"/>
          </p:nvPr>
        </p:nvSpPr>
        <p:spPr>
          <a:xfrm>
            <a:off x="304722" y="1758803"/>
            <a:ext cx="2628583" cy="373062"/>
          </a:xfrm>
          <a:prstGeom prst="roundRect">
            <a:avLst>
              <a:gd name="adj" fmla="val 5177"/>
            </a:avLst>
          </a:prstGeom>
          <a:solidFill>
            <a:schemeClr val="accent1"/>
          </a:solidFill>
        </p:spPr>
        <p:txBody>
          <a:bodyPr wrap="square" anchor="ctr" anchorCtr="1">
            <a:noAutofit/>
          </a:bodyPr>
          <a:lstStyle>
            <a:lvl1pPr algn="ctr">
              <a:defRPr sz="1400" b="0">
                <a:solidFill>
                  <a:schemeClr val="bg2"/>
                </a:solidFill>
              </a:defRPr>
            </a:lvl1pPr>
          </a:lstStyle>
          <a:p>
            <a:pPr lvl="0"/>
            <a:r>
              <a:rPr lang="en-US"/>
              <a:t>Topic</a:t>
            </a:r>
          </a:p>
        </p:txBody>
      </p:sp>
      <p:sp>
        <p:nvSpPr>
          <p:cNvPr id="7" name="Text Placeholder 17">
            <a:extLst>
              <a:ext uri="{FF2B5EF4-FFF2-40B4-BE49-F238E27FC236}">
                <a16:creationId xmlns:a16="http://schemas.microsoft.com/office/drawing/2014/main" id="{38A1CA76-4C1D-58B9-F0F0-C845D165169A}"/>
              </a:ext>
            </a:extLst>
          </p:cNvPr>
          <p:cNvSpPr>
            <a:spLocks noGrp="1"/>
          </p:cNvSpPr>
          <p:nvPr>
            <p:ph type="body" sz="quarter" idx="20"/>
          </p:nvPr>
        </p:nvSpPr>
        <p:spPr>
          <a:xfrm>
            <a:off x="506017" y="2321413"/>
            <a:ext cx="3768803" cy="1406196"/>
          </a:xfrm>
          <a:prstGeom prst="roundRect">
            <a:avLst>
              <a:gd name="adj" fmla="val 1216"/>
            </a:avLst>
          </a:prstGeom>
          <a:solidFill>
            <a:schemeClr val="bg1">
              <a:alpha val="0"/>
            </a:schemeClr>
          </a:solidFill>
          <a:effectLst>
            <a:glow rad="50800">
              <a:schemeClr val="accent4">
                <a:satMod val="175000"/>
                <a:alpha val="20000"/>
              </a:schemeClr>
            </a:glow>
          </a:effectLst>
        </p:spPr>
        <p:txBody>
          <a:bodyPr wrap="square" lIns="182880" tIns="91440" rIns="182880">
            <a:noAutofit/>
          </a:bodyPr>
          <a:lstStyle>
            <a:lvl1pPr>
              <a:defRPr sz="1400" b="0"/>
            </a:lvl1pPr>
            <a:lvl2pPr>
              <a:defRPr sz="1400" b="0"/>
            </a:lvl2pPr>
            <a:lvl3pPr>
              <a:defRPr sz="1400" b="0"/>
            </a:lvl3pPr>
            <a:lvl4pPr>
              <a:defRPr sz="1400" b="0"/>
            </a:lvl4pPr>
            <a:lvl5pPr>
              <a:defRPr sz="1400"/>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36" name="Text Placeholder 20">
            <a:extLst>
              <a:ext uri="{FF2B5EF4-FFF2-40B4-BE49-F238E27FC236}">
                <a16:creationId xmlns:a16="http://schemas.microsoft.com/office/drawing/2014/main" id="{F85AC21E-B50A-3D65-31E9-709577EA57CB}"/>
              </a:ext>
            </a:extLst>
          </p:cNvPr>
          <p:cNvSpPr>
            <a:spLocks noGrp="1"/>
          </p:cNvSpPr>
          <p:nvPr userDrawn="1">
            <p:ph type="body" sz="quarter" idx="12" hasCustomPrompt="1"/>
          </p:nvPr>
        </p:nvSpPr>
        <p:spPr>
          <a:xfrm>
            <a:off x="7429740" y="1758803"/>
            <a:ext cx="2628583" cy="373062"/>
          </a:xfrm>
          <a:prstGeom prst="roundRect">
            <a:avLst>
              <a:gd name="adj" fmla="val 5177"/>
            </a:avLst>
          </a:prstGeom>
          <a:solidFill>
            <a:schemeClr val="accent2"/>
          </a:solidFill>
        </p:spPr>
        <p:txBody>
          <a:bodyPr wrap="square" anchor="ctr" anchorCtr="1">
            <a:noAutofit/>
          </a:bodyPr>
          <a:lstStyle>
            <a:lvl1pPr algn="ctr">
              <a:defRPr sz="1400" b="0">
                <a:solidFill>
                  <a:schemeClr val="bg2"/>
                </a:solidFill>
              </a:defRPr>
            </a:lvl1pPr>
          </a:lstStyle>
          <a:p>
            <a:pPr lvl="0"/>
            <a:r>
              <a:rPr lang="en-US"/>
              <a:t>Topic</a:t>
            </a:r>
          </a:p>
        </p:txBody>
      </p:sp>
      <p:sp>
        <p:nvSpPr>
          <p:cNvPr id="9" name="Text Placeholder 17">
            <a:extLst>
              <a:ext uri="{FF2B5EF4-FFF2-40B4-BE49-F238E27FC236}">
                <a16:creationId xmlns:a16="http://schemas.microsoft.com/office/drawing/2014/main" id="{380A6496-8C1B-3F36-0ED9-0BE2A9ECE5D4}"/>
              </a:ext>
            </a:extLst>
          </p:cNvPr>
          <p:cNvSpPr>
            <a:spLocks noGrp="1"/>
          </p:cNvSpPr>
          <p:nvPr>
            <p:ph type="body" sz="quarter" idx="23"/>
          </p:nvPr>
        </p:nvSpPr>
        <p:spPr>
          <a:xfrm>
            <a:off x="6351798" y="2321413"/>
            <a:ext cx="3379894" cy="1406196"/>
          </a:xfrm>
          <a:prstGeom prst="roundRect">
            <a:avLst>
              <a:gd name="adj" fmla="val 1216"/>
            </a:avLst>
          </a:prstGeom>
          <a:solidFill>
            <a:schemeClr val="bg1">
              <a:alpha val="0"/>
            </a:schemeClr>
          </a:solidFill>
          <a:effectLst>
            <a:glow rad="50800">
              <a:schemeClr val="accent4">
                <a:satMod val="175000"/>
                <a:alpha val="20000"/>
              </a:schemeClr>
            </a:glow>
          </a:effectLst>
        </p:spPr>
        <p:txBody>
          <a:bodyPr wrap="square" lIns="182880" tIns="91440" rIns="182880">
            <a:noAutofit/>
          </a:bodyPr>
          <a:lstStyle>
            <a:lvl1pPr>
              <a:defRPr sz="1400" b="0"/>
            </a:lvl1pPr>
            <a:lvl2pPr>
              <a:defRPr sz="1400" b="0"/>
            </a:lvl2pPr>
            <a:lvl3pPr>
              <a:defRPr sz="1400" b="0"/>
            </a:lvl3pPr>
            <a:lvl4pPr>
              <a:defRPr sz="1400" b="0"/>
            </a:lvl4pPr>
            <a:lvl5pPr>
              <a:defRPr sz="1400"/>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35" name="Text Placeholder 20">
            <a:extLst>
              <a:ext uri="{FF2B5EF4-FFF2-40B4-BE49-F238E27FC236}">
                <a16:creationId xmlns:a16="http://schemas.microsoft.com/office/drawing/2014/main" id="{FB77C60C-C258-4568-EA70-A9D63A606A3B}"/>
              </a:ext>
            </a:extLst>
          </p:cNvPr>
          <p:cNvSpPr>
            <a:spLocks noGrp="1"/>
          </p:cNvSpPr>
          <p:nvPr userDrawn="1">
            <p:ph type="body" sz="quarter" idx="18" hasCustomPrompt="1"/>
          </p:nvPr>
        </p:nvSpPr>
        <p:spPr>
          <a:xfrm>
            <a:off x="304722" y="4290219"/>
            <a:ext cx="2628583" cy="373062"/>
          </a:xfrm>
          <a:prstGeom prst="roundRect">
            <a:avLst>
              <a:gd name="adj" fmla="val 5177"/>
            </a:avLst>
          </a:prstGeom>
          <a:solidFill>
            <a:schemeClr val="accent3"/>
          </a:solidFill>
        </p:spPr>
        <p:txBody>
          <a:bodyPr wrap="square" anchor="ctr" anchorCtr="1">
            <a:noAutofit/>
          </a:bodyPr>
          <a:lstStyle>
            <a:lvl1pPr algn="ctr">
              <a:defRPr sz="1400" b="0">
                <a:solidFill>
                  <a:schemeClr val="bg2"/>
                </a:solidFill>
              </a:defRPr>
            </a:lvl1pPr>
          </a:lstStyle>
          <a:p>
            <a:pPr lvl="0"/>
            <a:r>
              <a:rPr lang="en-US"/>
              <a:t>Topic</a:t>
            </a:r>
          </a:p>
        </p:txBody>
      </p:sp>
      <p:sp>
        <p:nvSpPr>
          <p:cNvPr id="8" name="Text Placeholder 17">
            <a:extLst>
              <a:ext uri="{FF2B5EF4-FFF2-40B4-BE49-F238E27FC236}">
                <a16:creationId xmlns:a16="http://schemas.microsoft.com/office/drawing/2014/main" id="{AC02FA9E-6A78-2283-E5CA-627BB45A0FCE}"/>
              </a:ext>
            </a:extLst>
          </p:cNvPr>
          <p:cNvSpPr>
            <a:spLocks noGrp="1"/>
          </p:cNvSpPr>
          <p:nvPr>
            <p:ph type="body" sz="quarter" idx="22"/>
          </p:nvPr>
        </p:nvSpPr>
        <p:spPr>
          <a:xfrm>
            <a:off x="506016" y="4852829"/>
            <a:ext cx="3768804" cy="1406196"/>
          </a:xfrm>
          <a:prstGeom prst="roundRect">
            <a:avLst>
              <a:gd name="adj" fmla="val 1216"/>
            </a:avLst>
          </a:prstGeom>
          <a:solidFill>
            <a:schemeClr val="bg1">
              <a:alpha val="0"/>
            </a:schemeClr>
          </a:solidFill>
          <a:effectLst>
            <a:glow rad="50800">
              <a:schemeClr val="accent4">
                <a:satMod val="175000"/>
                <a:alpha val="20000"/>
              </a:schemeClr>
            </a:glow>
          </a:effectLst>
        </p:spPr>
        <p:txBody>
          <a:bodyPr wrap="square" lIns="182880" tIns="91440" rIns="182880">
            <a:noAutofit/>
          </a:bodyPr>
          <a:lstStyle>
            <a:lvl1pPr>
              <a:defRPr sz="1400" b="0"/>
            </a:lvl1pPr>
            <a:lvl2pPr>
              <a:defRPr sz="1400" b="0"/>
            </a:lvl2pPr>
            <a:lvl3pPr>
              <a:defRPr sz="1400" b="0"/>
            </a:lvl3pPr>
            <a:lvl4pPr>
              <a:defRPr sz="1400" b="0"/>
            </a:lvl4pPr>
            <a:lvl5pPr>
              <a:defRPr sz="1400"/>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34" name="Text Placeholder 20">
            <a:extLst>
              <a:ext uri="{FF2B5EF4-FFF2-40B4-BE49-F238E27FC236}">
                <a16:creationId xmlns:a16="http://schemas.microsoft.com/office/drawing/2014/main" id="{FD8245D0-B298-AC45-96EA-E1B405DBF8BF}"/>
              </a:ext>
            </a:extLst>
          </p:cNvPr>
          <p:cNvSpPr>
            <a:spLocks noGrp="1"/>
          </p:cNvSpPr>
          <p:nvPr userDrawn="1">
            <p:ph type="body" sz="quarter" idx="16" hasCustomPrompt="1"/>
          </p:nvPr>
        </p:nvSpPr>
        <p:spPr>
          <a:xfrm>
            <a:off x="7429779" y="4290219"/>
            <a:ext cx="2628583" cy="373062"/>
          </a:xfrm>
          <a:prstGeom prst="roundRect">
            <a:avLst>
              <a:gd name="adj" fmla="val 5177"/>
            </a:avLst>
          </a:prstGeom>
          <a:solidFill>
            <a:schemeClr val="accent4"/>
          </a:solidFill>
        </p:spPr>
        <p:txBody>
          <a:bodyPr wrap="square" anchor="ctr" anchorCtr="1">
            <a:noAutofit/>
          </a:bodyPr>
          <a:lstStyle>
            <a:lvl1pPr algn="ctr">
              <a:defRPr sz="1400" b="0">
                <a:solidFill>
                  <a:schemeClr val="bg2"/>
                </a:solidFill>
              </a:defRPr>
            </a:lvl1pPr>
          </a:lstStyle>
          <a:p>
            <a:pPr lvl="0"/>
            <a:r>
              <a:rPr lang="en-US"/>
              <a:t>Topic</a:t>
            </a:r>
          </a:p>
        </p:txBody>
      </p:sp>
      <p:sp>
        <p:nvSpPr>
          <p:cNvPr id="10" name="Text Placeholder 17">
            <a:extLst>
              <a:ext uri="{FF2B5EF4-FFF2-40B4-BE49-F238E27FC236}">
                <a16:creationId xmlns:a16="http://schemas.microsoft.com/office/drawing/2014/main" id="{553E98FA-D0F5-139F-6AED-5ED1CDC212B5}"/>
              </a:ext>
            </a:extLst>
          </p:cNvPr>
          <p:cNvSpPr>
            <a:spLocks noGrp="1"/>
          </p:cNvSpPr>
          <p:nvPr>
            <p:ph type="body" sz="quarter" idx="24"/>
          </p:nvPr>
        </p:nvSpPr>
        <p:spPr>
          <a:xfrm>
            <a:off x="6351798" y="4852829"/>
            <a:ext cx="3379894" cy="1406196"/>
          </a:xfrm>
          <a:prstGeom prst="roundRect">
            <a:avLst>
              <a:gd name="adj" fmla="val 1216"/>
            </a:avLst>
          </a:prstGeom>
          <a:solidFill>
            <a:schemeClr val="bg1">
              <a:alpha val="0"/>
            </a:schemeClr>
          </a:solidFill>
          <a:effectLst>
            <a:glow rad="50800">
              <a:schemeClr val="accent4">
                <a:satMod val="175000"/>
                <a:alpha val="20000"/>
              </a:schemeClr>
            </a:glow>
          </a:effectLst>
        </p:spPr>
        <p:txBody>
          <a:bodyPr wrap="square" lIns="182880" tIns="91440" rIns="182880">
            <a:noAutofit/>
          </a:bodyPr>
          <a:lstStyle>
            <a:lvl1pPr>
              <a:defRPr sz="1400" b="0"/>
            </a:lvl1pPr>
            <a:lvl2pPr>
              <a:defRPr sz="1400" b="0"/>
            </a:lvl2pPr>
            <a:lvl3pPr>
              <a:defRPr sz="1400" b="0"/>
            </a:lvl3pPr>
            <a:lvl4pPr>
              <a:defRPr sz="1400" b="0"/>
            </a:lvl4pPr>
            <a:lvl5pPr>
              <a:defRPr sz="1400"/>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42" name="Text Placeholder 17">
            <a:extLst>
              <a:ext uri="{FF2B5EF4-FFF2-40B4-BE49-F238E27FC236}">
                <a16:creationId xmlns:a16="http://schemas.microsoft.com/office/drawing/2014/main" id="{ED04F945-4BC5-5C99-2C4A-74448F836328}"/>
              </a:ext>
            </a:extLst>
          </p:cNvPr>
          <p:cNvSpPr>
            <a:spLocks noGrp="1" noChangeAspect="1"/>
          </p:cNvSpPr>
          <p:nvPr userDrawn="1">
            <p:ph type="body" sz="quarter" idx="25"/>
          </p:nvPr>
        </p:nvSpPr>
        <p:spPr>
          <a:xfrm>
            <a:off x="4256639" y="3357312"/>
            <a:ext cx="1849690" cy="1849690"/>
          </a:xfrm>
          <a:prstGeom prst="ellipse">
            <a:avLst/>
          </a:prstGeom>
          <a:solidFill>
            <a:schemeClr val="accent1"/>
          </a:solidFill>
          <a:effectLst/>
        </p:spPr>
        <p:txBody>
          <a:bodyPr wrap="square" lIns="0" tIns="0" rIns="0" bIns="0" anchor="ctr">
            <a:noAutofit/>
          </a:bodyPr>
          <a:lstStyle>
            <a:lvl1pPr algn="ctr">
              <a:defRPr sz="1400" b="0">
                <a:solidFill>
                  <a:schemeClr val="bg2"/>
                </a:solidFill>
              </a:defRPr>
            </a:lvl1pPr>
            <a:lvl2pPr algn="ctr">
              <a:defRPr/>
            </a:lvl2pPr>
            <a:lvl3pPr algn="ctr">
              <a:defRPr/>
            </a:lvl3pPr>
            <a:lvl4pPr algn="ctr">
              <a:defRPr/>
            </a:lvl4pPr>
          </a:lstStyle>
          <a:p>
            <a:pPr lvl="0"/>
            <a:r>
              <a:rPr lang="en-US"/>
              <a:t>Click to edit Master text styles</a:t>
            </a:r>
          </a:p>
        </p:txBody>
      </p:sp>
    </p:spTree>
    <p:extLst>
      <p:ext uri="{BB962C8B-B14F-4D97-AF65-F5344CB8AC3E}">
        <p14:creationId xmlns:p14="http://schemas.microsoft.com/office/powerpoint/2010/main" val="2031063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12 Column Guide with Gutters_Empty Slide">
    <p:spTree>
      <p:nvGrpSpPr>
        <p:cNvPr id="1" name=""/>
        <p:cNvGrpSpPr/>
        <p:nvPr/>
      </p:nvGrpSpPr>
      <p:grpSpPr>
        <a:xfrm>
          <a:off x="0" y="0"/>
          <a:ext cx="0" cy="0"/>
          <a:chOff x="0" y="0"/>
          <a:chExt cx="0" cy="0"/>
        </a:xfrm>
      </p:grpSpPr>
      <p:sp>
        <p:nvSpPr>
          <p:cNvPr id="28" name="Title 21">
            <a:extLst>
              <a:ext uri="{FF2B5EF4-FFF2-40B4-BE49-F238E27FC236}">
                <a16:creationId xmlns:a16="http://schemas.microsoft.com/office/drawing/2014/main" id="{46F66F60-A0E0-9BE6-39AD-53AC682E6F18}"/>
              </a:ext>
            </a:extLst>
          </p:cNvPr>
          <p:cNvSpPr>
            <a:spLocks noGrp="1" noRot="1" noMove="1" noResize="1" noEditPoints="1" noAdjustHandles="1" noChangeArrowheads="1" noChangeShapeType="1"/>
          </p:cNvSpPr>
          <p:nvPr>
            <p:ph type="title"/>
          </p:nvPr>
        </p:nvSpPr>
        <p:spPr>
          <a:xfrm>
            <a:off x="1962150" y="338430"/>
            <a:ext cx="8096250" cy="371897"/>
          </a:xfrm>
        </p:spPr>
        <p:txBody>
          <a:bodyPr anchor="ctr" anchorCtr="0">
            <a:noAutofit/>
          </a:bodyPr>
          <a:lstStyle/>
          <a:p>
            <a:r>
              <a:rPr lang="en-US"/>
              <a:t>Click to edit Master title style</a:t>
            </a:r>
          </a:p>
        </p:txBody>
      </p:sp>
      <p:sp>
        <p:nvSpPr>
          <p:cNvPr id="27" name="Text Placeholder 24">
            <a:extLst>
              <a:ext uri="{FF2B5EF4-FFF2-40B4-BE49-F238E27FC236}">
                <a16:creationId xmlns:a16="http://schemas.microsoft.com/office/drawing/2014/main" id="{4C93465D-28DB-82EE-1271-A01B0B841051}"/>
              </a:ext>
            </a:extLst>
          </p:cNvPr>
          <p:cNvSpPr>
            <a:spLocks noGrp="1" noRot="1" noMove="1" noResize="1" noEditPoints="1" noAdjustHandles="1" noChangeArrowheads="1" noChangeShapeType="1"/>
          </p:cNvSpPr>
          <p:nvPr>
            <p:ph type="body" sz="quarter" idx="10"/>
          </p:nvPr>
        </p:nvSpPr>
        <p:spPr>
          <a:xfrm>
            <a:off x="5537200" y="771103"/>
            <a:ext cx="4521200" cy="371897"/>
          </a:xfrm>
          <a:prstGeom prst="rect">
            <a:avLst/>
          </a:prstGeom>
        </p:spPr>
        <p:txBody>
          <a:bodyPr lIns="0" tIns="0" rIns="91440" bIns="0" anchor="t">
            <a:noAutofit/>
          </a:bodyPr>
          <a:lstStyle>
            <a:lvl1pPr marL="0" indent="0" algn="r" defTabSz="1005888" rtl="0" eaLnBrk="1" latinLnBrk="0" hangingPunct="1">
              <a:lnSpc>
                <a:spcPct val="110000"/>
              </a:lnSpc>
              <a:spcBef>
                <a:spcPts val="1320"/>
              </a:spcBef>
              <a:spcAft>
                <a:spcPts val="0"/>
              </a:spcAft>
              <a:buFont typeface="Arial" panose="020B0604020202020204" pitchFamily="34" charset="0"/>
              <a:buNone/>
              <a:defRPr lang="en-US" sz="1200" b="1" kern="1200" dirty="0" smtClean="0">
                <a:solidFill>
                  <a:srgbClr val="C9AD62"/>
                </a:solidFill>
                <a:latin typeface="Raleway Black" pitchFamily="2" charset="0"/>
                <a:ea typeface="+mn-ea"/>
                <a:cs typeface="+mn-cs"/>
              </a:defRPr>
            </a:lvl1pPr>
          </a:lstStyle>
          <a:p>
            <a:pPr lvl="0"/>
            <a:r>
              <a:rPr lang="en-US"/>
              <a:t>Click to edit Master text styles</a:t>
            </a:r>
          </a:p>
        </p:txBody>
      </p:sp>
      <p:sp>
        <p:nvSpPr>
          <p:cNvPr id="2" name="Text Placeholder 5">
            <a:extLst>
              <a:ext uri="{FF2B5EF4-FFF2-40B4-BE49-F238E27FC236}">
                <a16:creationId xmlns:a16="http://schemas.microsoft.com/office/drawing/2014/main" id="{35CE6D4D-9AE4-6A72-7421-844BE1755E27}"/>
              </a:ext>
            </a:extLst>
          </p:cNvPr>
          <p:cNvSpPr>
            <a:spLocks noGrp="1"/>
          </p:cNvSpPr>
          <p:nvPr>
            <p:ph type="body" sz="quarter" idx="13"/>
          </p:nvPr>
        </p:nvSpPr>
        <p:spPr>
          <a:xfrm>
            <a:off x="6855344" y="1972178"/>
            <a:ext cx="3200400" cy="1825224"/>
          </a:xfrm>
          <a:prstGeom prst="rect">
            <a:avLst/>
          </a:prstGeom>
        </p:spPr>
        <p:txBody>
          <a:bodyPr>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3" name="Text Placeholder 5">
            <a:extLst>
              <a:ext uri="{FF2B5EF4-FFF2-40B4-BE49-F238E27FC236}">
                <a16:creationId xmlns:a16="http://schemas.microsoft.com/office/drawing/2014/main" id="{338F9558-D6C5-0A7B-917E-1160255AD4BC}"/>
              </a:ext>
            </a:extLst>
          </p:cNvPr>
          <p:cNvSpPr>
            <a:spLocks noGrp="1"/>
          </p:cNvSpPr>
          <p:nvPr>
            <p:ph type="body" sz="quarter" idx="12"/>
          </p:nvPr>
        </p:nvSpPr>
        <p:spPr>
          <a:xfrm>
            <a:off x="3580072" y="1972178"/>
            <a:ext cx="3200400" cy="1825224"/>
          </a:xfrm>
          <a:prstGeom prst="rect">
            <a:avLst/>
          </a:prstGeom>
        </p:spPr>
        <p:txBody>
          <a:bodyPr>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4" name="Text Placeholder 5">
            <a:extLst>
              <a:ext uri="{FF2B5EF4-FFF2-40B4-BE49-F238E27FC236}">
                <a16:creationId xmlns:a16="http://schemas.microsoft.com/office/drawing/2014/main" id="{6F5C377C-8DEC-8B5D-5B14-5D8D9170C01F}"/>
              </a:ext>
            </a:extLst>
          </p:cNvPr>
          <p:cNvSpPr>
            <a:spLocks noGrp="1"/>
          </p:cNvSpPr>
          <p:nvPr>
            <p:ph type="body" sz="quarter" idx="11"/>
          </p:nvPr>
        </p:nvSpPr>
        <p:spPr>
          <a:xfrm>
            <a:off x="304799" y="1972178"/>
            <a:ext cx="3200400" cy="1825224"/>
          </a:xfrm>
          <a:prstGeom prst="rect">
            <a:avLst/>
          </a:prstGeom>
        </p:spPr>
        <p:txBody>
          <a:bodyPr>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a:p>
            <a:pPr lvl="4"/>
            <a:endParaRPr lang="en-US"/>
          </a:p>
        </p:txBody>
      </p:sp>
    </p:spTree>
    <p:extLst>
      <p:ext uri="{BB962C8B-B14F-4D97-AF65-F5344CB8AC3E}">
        <p14:creationId xmlns:p14="http://schemas.microsoft.com/office/powerpoint/2010/main" val="3918239309"/>
      </p:ext>
    </p:extLst>
  </p:cSld>
  <p:clrMapOvr>
    <a:masterClrMapping/>
  </p:clrMapOvr>
  <p:extLst>
    <p:ext uri="{DCECCB84-F9BA-43D5-87BE-67443E8EF086}">
      <p15:sldGuideLst xmlns:p15="http://schemas.microsoft.com/office/powerpoint/2012/main">
        <p15:guide id="3" pos="710" userDrawn="1">
          <p15:clr>
            <a:srgbClr val="FBAE40"/>
          </p15:clr>
        </p15:guide>
        <p15:guide id="8" pos="1229" userDrawn="1">
          <p15:clr>
            <a:srgbClr val="FBAE40"/>
          </p15:clr>
        </p15:guide>
        <p15:guide id="12" pos="1673" userDrawn="1">
          <p15:clr>
            <a:srgbClr val="FBAE40"/>
          </p15:clr>
        </p15:guide>
        <p15:guide id="16" pos="2265" userDrawn="1">
          <p15:clr>
            <a:srgbClr val="FBAE40"/>
          </p15:clr>
        </p15:guide>
        <p15:guide id="20" pos="2706" userDrawn="1">
          <p15:clr>
            <a:srgbClr val="FBAE40"/>
          </p15:clr>
        </p15:guide>
        <p15:guide id="27" pos="4337" userDrawn="1">
          <p15:clr>
            <a:srgbClr val="FBAE40"/>
          </p15:clr>
        </p15:guide>
        <p15:guide id="31" pos="5891" userDrawn="1">
          <p15:clr>
            <a:srgbClr val="FBAE40"/>
          </p15:clr>
        </p15:guide>
        <p15:guide id="35" pos="5819" userDrawn="1">
          <p15:clr>
            <a:srgbClr val="FBAE40"/>
          </p15:clr>
        </p15:guide>
        <p15:guide id="44" pos="636" userDrawn="1">
          <p15:clr>
            <a:srgbClr val="FBAE40"/>
          </p15:clr>
        </p15:guide>
        <p15:guide id="45" pos="1745" userDrawn="1">
          <p15:clr>
            <a:srgbClr val="FBAE40"/>
          </p15:clr>
        </p15:guide>
        <p15:guide id="46" pos="2190" userDrawn="1">
          <p15:clr>
            <a:srgbClr val="FBAE40"/>
          </p15:clr>
        </p15:guide>
        <p15:guide id="47" pos="1154" userDrawn="1">
          <p15:clr>
            <a:srgbClr val="FBAE40"/>
          </p15:clr>
        </p15:guide>
        <p15:guide id="49" pos="3818" userDrawn="1">
          <p15:clr>
            <a:srgbClr val="F26B43"/>
          </p15:clr>
        </p15:guide>
        <p15:guide id="50" pos="4854" userDrawn="1">
          <p15:clr>
            <a:srgbClr val="F26B43"/>
          </p15:clr>
        </p15:guide>
        <p15:guide id="51" pos="4781" userDrawn="1">
          <p15:clr>
            <a:srgbClr val="FBAE40"/>
          </p15:clr>
        </p15:guide>
        <p15:guide id="52" pos="5298" userDrawn="1">
          <p15:clr>
            <a:srgbClr val="FBAE40"/>
          </p15:clr>
        </p15:guide>
        <p15:guide id="53" pos="5375" userDrawn="1">
          <p15:clr>
            <a:srgbClr val="FBAE40"/>
          </p15:clr>
        </p15:guide>
        <p15:guide id="54" pos="2783" userDrawn="1">
          <p15:clr>
            <a:srgbClr val="FBAE40"/>
          </p15:clr>
        </p15:guide>
        <p15:guide id="55" pos="3227" userDrawn="1">
          <p15:clr>
            <a:srgbClr val="FBAE40"/>
          </p15:clr>
        </p15:guide>
        <p15:guide id="56" pos="3302" userDrawn="1">
          <p15:clr>
            <a:srgbClr val="FBAE40"/>
          </p15:clr>
        </p15:guide>
        <p15:guide id="57" pos="3744" userDrawn="1">
          <p15:clr>
            <a:srgbClr val="F26B43"/>
          </p15:clr>
        </p15:guide>
        <p15:guide id="58" pos="4262" userDrawn="1">
          <p15:clr>
            <a:srgbClr val="F26B43"/>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12 Column Guide with Gutters_Empty Slide">
    <p:spTree>
      <p:nvGrpSpPr>
        <p:cNvPr id="1" name=""/>
        <p:cNvGrpSpPr/>
        <p:nvPr/>
      </p:nvGrpSpPr>
      <p:grpSpPr>
        <a:xfrm>
          <a:off x="0" y="0"/>
          <a:ext cx="0" cy="0"/>
          <a:chOff x="0" y="0"/>
          <a:chExt cx="0" cy="0"/>
        </a:xfrm>
      </p:grpSpPr>
      <p:sp>
        <p:nvSpPr>
          <p:cNvPr id="11" name="Title 21">
            <a:extLst>
              <a:ext uri="{FF2B5EF4-FFF2-40B4-BE49-F238E27FC236}">
                <a16:creationId xmlns:a16="http://schemas.microsoft.com/office/drawing/2014/main" id="{29F03911-BB92-8A8E-5BD7-C309BEEA84E2}"/>
              </a:ext>
            </a:extLst>
          </p:cNvPr>
          <p:cNvSpPr>
            <a:spLocks noGrp="1" noRot="1" noMove="1" noResize="1" noEditPoints="1" noAdjustHandles="1" noChangeArrowheads="1" noChangeShapeType="1"/>
          </p:cNvSpPr>
          <p:nvPr>
            <p:ph type="title"/>
          </p:nvPr>
        </p:nvSpPr>
        <p:spPr>
          <a:xfrm>
            <a:off x="1962150" y="338430"/>
            <a:ext cx="8096250" cy="371897"/>
          </a:xfrm>
        </p:spPr>
        <p:txBody>
          <a:bodyPr anchor="ctr" anchorCtr="0">
            <a:noAutofit/>
          </a:bodyPr>
          <a:lstStyle/>
          <a:p>
            <a:r>
              <a:rPr lang="en-US"/>
              <a:t>Click to edit Master title style</a:t>
            </a:r>
          </a:p>
        </p:txBody>
      </p:sp>
      <p:sp>
        <p:nvSpPr>
          <p:cNvPr id="10" name="Text Placeholder 24">
            <a:extLst>
              <a:ext uri="{FF2B5EF4-FFF2-40B4-BE49-F238E27FC236}">
                <a16:creationId xmlns:a16="http://schemas.microsoft.com/office/drawing/2014/main" id="{684F9737-C79B-B840-F593-B851D87F5A9B}"/>
              </a:ext>
            </a:extLst>
          </p:cNvPr>
          <p:cNvSpPr>
            <a:spLocks noGrp="1" noRot="1" noMove="1" noResize="1" noEditPoints="1" noAdjustHandles="1" noChangeArrowheads="1" noChangeShapeType="1"/>
          </p:cNvSpPr>
          <p:nvPr>
            <p:ph type="body" sz="quarter" idx="10"/>
          </p:nvPr>
        </p:nvSpPr>
        <p:spPr>
          <a:xfrm>
            <a:off x="5537200" y="771103"/>
            <a:ext cx="4521200" cy="371897"/>
          </a:xfrm>
          <a:prstGeom prst="rect">
            <a:avLst/>
          </a:prstGeom>
        </p:spPr>
        <p:txBody>
          <a:bodyPr lIns="0" tIns="0" rIns="91440" bIns="0" anchor="t">
            <a:noAutofit/>
          </a:bodyPr>
          <a:lstStyle>
            <a:lvl1pPr marL="0" indent="0" algn="r" defTabSz="1005888" rtl="0" eaLnBrk="1" latinLnBrk="0" hangingPunct="1">
              <a:lnSpc>
                <a:spcPct val="110000"/>
              </a:lnSpc>
              <a:spcBef>
                <a:spcPts val="1320"/>
              </a:spcBef>
              <a:spcAft>
                <a:spcPts val="0"/>
              </a:spcAft>
              <a:buFont typeface="Arial" panose="020B0604020202020204" pitchFamily="34" charset="0"/>
              <a:buNone/>
              <a:defRPr lang="en-US" sz="1200" b="1" kern="1200" dirty="0" smtClean="0">
                <a:solidFill>
                  <a:srgbClr val="C9AD62"/>
                </a:solidFill>
                <a:latin typeface="Raleway Black" pitchFamily="2"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3530714931"/>
      </p:ext>
    </p:extLst>
  </p:cSld>
  <p:clrMapOvr>
    <a:masterClrMapping/>
  </p:clrMapOvr>
  <p:extLst>
    <p:ext uri="{DCECCB84-F9BA-43D5-87BE-67443E8EF086}">
      <p15:sldGuideLst xmlns:p15="http://schemas.microsoft.com/office/powerpoint/2012/main">
        <p15:guide id="3" pos="710" userDrawn="1">
          <p15:clr>
            <a:srgbClr val="FBAE40"/>
          </p15:clr>
        </p15:guide>
        <p15:guide id="8" pos="1229" userDrawn="1">
          <p15:clr>
            <a:srgbClr val="FBAE40"/>
          </p15:clr>
        </p15:guide>
        <p15:guide id="12" pos="1673" userDrawn="1">
          <p15:clr>
            <a:srgbClr val="FBAE40"/>
          </p15:clr>
        </p15:guide>
        <p15:guide id="16" pos="2265" userDrawn="1">
          <p15:clr>
            <a:srgbClr val="FBAE40"/>
          </p15:clr>
        </p15:guide>
        <p15:guide id="20" pos="2708" userDrawn="1">
          <p15:clr>
            <a:srgbClr val="FBAE40"/>
          </p15:clr>
        </p15:guide>
        <p15:guide id="27" pos="4337" userDrawn="1">
          <p15:clr>
            <a:srgbClr val="FBAE40"/>
          </p15:clr>
        </p15:guide>
        <p15:guide id="31" pos="5891" userDrawn="1">
          <p15:clr>
            <a:srgbClr val="FBAE40"/>
          </p15:clr>
        </p15:guide>
        <p15:guide id="35" pos="5819" userDrawn="1">
          <p15:clr>
            <a:srgbClr val="FBAE40"/>
          </p15:clr>
        </p15:guide>
        <p15:guide id="44" pos="636" userDrawn="1">
          <p15:clr>
            <a:srgbClr val="FBAE40"/>
          </p15:clr>
        </p15:guide>
        <p15:guide id="45" pos="1745" userDrawn="1">
          <p15:clr>
            <a:srgbClr val="FBAE40"/>
          </p15:clr>
        </p15:guide>
        <p15:guide id="46" pos="2190" userDrawn="1">
          <p15:clr>
            <a:srgbClr val="FBAE40"/>
          </p15:clr>
        </p15:guide>
        <p15:guide id="47" pos="1154" userDrawn="1">
          <p15:clr>
            <a:srgbClr val="FBAE40"/>
          </p15:clr>
        </p15:guide>
        <p15:guide id="49" pos="3818" userDrawn="1">
          <p15:clr>
            <a:srgbClr val="F26B43"/>
          </p15:clr>
        </p15:guide>
        <p15:guide id="50" pos="4854" userDrawn="1">
          <p15:clr>
            <a:srgbClr val="F26B43"/>
          </p15:clr>
        </p15:guide>
        <p15:guide id="51" pos="4781" userDrawn="1">
          <p15:clr>
            <a:srgbClr val="FBAE40"/>
          </p15:clr>
        </p15:guide>
        <p15:guide id="52" pos="5298" userDrawn="1">
          <p15:clr>
            <a:srgbClr val="FBAE40"/>
          </p15:clr>
        </p15:guide>
        <p15:guide id="53" pos="5375" userDrawn="1">
          <p15:clr>
            <a:srgbClr val="FBAE40"/>
          </p15:clr>
        </p15:guide>
        <p15:guide id="54" pos="2783" userDrawn="1">
          <p15:clr>
            <a:srgbClr val="FBAE40"/>
          </p15:clr>
        </p15:guide>
        <p15:guide id="55" pos="3227" userDrawn="1">
          <p15:clr>
            <a:srgbClr val="FBAE40"/>
          </p15:clr>
        </p15:guide>
        <p15:guide id="56" pos="3302" userDrawn="1">
          <p15:clr>
            <a:srgbClr val="FBAE40"/>
          </p15:clr>
        </p15:guide>
        <p15:guide id="57" pos="3744" userDrawn="1">
          <p15:clr>
            <a:srgbClr val="F26B43"/>
          </p15:clr>
        </p15:guide>
        <p15:guide id="58" pos="4262" userDrawn="1">
          <p15:clr>
            <a:srgbClr val="F26B43"/>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3.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4.png"/><Relationship Id="rId4" Type="http://schemas.openxmlformats.org/officeDocument/2006/relationships/slideLayout" Target="../slideLayouts/slideLayout13.xml"/><Relationship Id="rId9"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microsoft.com/office/2007/relationships/hdphoto" Target="../media/hdphoto1.wdp"/><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theme" Target="../theme/theme5.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Cover_Image">
            <a:extLst>
              <a:ext uri="{FF2B5EF4-FFF2-40B4-BE49-F238E27FC236}">
                <a16:creationId xmlns:a16="http://schemas.microsoft.com/office/drawing/2014/main" id="{C904A2BD-C4A3-CC14-CDB5-CDB2557F23F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4" cstate="screen">
            <a:extLst>
              <a:ext uri="{28A0092B-C50C-407E-A947-70E740481C1C}">
                <a14:useLocalDpi xmlns:a14="http://schemas.microsoft.com/office/drawing/2010/main" val="0"/>
              </a:ext>
            </a:extLst>
          </a:blip>
          <a:srcRect/>
          <a:stretch/>
        </p:blipFill>
        <p:spPr>
          <a:xfrm>
            <a:off x="0" y="971550"/>
            <a:ext cx="10363200" cy="5829300"/>
          </a:xfrm>
          <a:prstGeom prst="rect">
            <a:avLst/>
          </a:prstGeom>
        </p:spPr>
      </p:pic>
      <p:sp>
        <p:nvSpPr>
          <p:cNvPr id="8" name="Filter">
            <a:extLst>
              <a:ext uri="{FF2B5EF4-FFF2-40B4-BE49-F238E27FC236}">
                <a16:creationId xmlns:a16="http://schemas.microsoft.com/office/drawing/2014/main" id="{2388A482-2CF7-AA61-AFD8-9F0514F07DB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631579"/>
            <a:ext cx="10352166" cy="5794950"/>
          </a:xfrm>
          <a:prstGeom prst="rect">
            <a:avLst/>
          </a:prstGeom>
          <a:gradFill flip="none" rotWithShape="1">
            <a:gsLst>
              <a:gs pos="12000">
                <a:schemeClr val="bg1">
                  <a:lumMod val="95000"/>
                  <a:alpha val="54000"/>
                </a:schemeClr>
              </a:gs>
              <a:gs pos="100000">
                <a:schemeClr val="bg1">
                  <a:lumMod val="75000"/>
                  <a:alpha val="19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anner">
            <a:extLst>
              <a:ext uri="{FF2B5EF4-FFF2-40B4-BE49-F238E27FC236}">
                <a16:creationId xmlns:a16="http://schemas.microsoft.com/office/drawing/2014/main" id="{9B99B57A-977E-57DC-83A5-0643185043CA}"/>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1034" y="-9710"/>
            <a:ext cx="10374234" cy="7773530"/>
          </a:xfrm>
          <a:prstGeom prst="rect">
            <a:avLst/>
          </a:prstGeom>
        </p:spPr>
      </p:pic>
      <p:grpSp>
        <p:nvGrpSpPr>
          <p:cNvPr id="20" name="Seal_Emblem Group">
            <a:extLst>
              <a:ext uri="{FF2B5EF4-FFF2-40B4-BE49-F238E27FC236}">
                <a16:creationId xmlns:a16="http://schemas.microsoft.com/office/drawing/2014/main" id="{4706934B-33E6-66EA-C606-A0C0AA77E9CC}"/>
              </a:ext>
            </a:extLst>
          </p:cNvPr>
          <p:cNvGrpSpPr>
            <a:grpSpLocks/>
          </p:cNvGrpSpPr>
          <p:nvPr userDrawn="1"/>
        </p:nvGrpSpPr>
        <p:grpSpPr>
          <a:xfrm>
            <a:off x="1092382" y="680330"/>
            <a:ext cx="1797962" cy="879450"/>
            <a:chOff x="1187093" y="4410857"/>
            <a:chExt cx="1966976" cy="962121"/>
          </a:xfrm>
        </p:grpSpPr>
        <p:pic>
          <p:nvPicPr>
            <p:cNvPr id="21" name="Defense Logistics Agency Emblem">
              <a:extLst>
                <a:ext uri="{FF2B5EF4-FFF2-40B4-BE49-F238E27FC236}">
                  <a16:creationId xmlns:a16="http://schemas.microsoft.com/office/drawing/2014/main" id="{6BB0AFAF-B0A7-7455-8356-9D17E794A86C}"/>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369618" y="4410857"/>
              <a:ext cx="784451" cy="962121"/>
            </a:xfrm>
            <a:prstGeom prst="rect">
              <a:avLst/>
            </a:prstGeom>
            <a:effectLst>
              <a:outerShdw blurRad="50800" dist="38100" dir="10800000" algn="r" rotWithShape="0">
                <a:prstClr val="black">
                  <a:alpha val="40000"/>
                </a:prstClr>
              </a:outerShdw>
            </a:effectLst>
          </p:spPr>
        </p:pic>
        <p:pic>
          <p:nvPicPr>
            <p:cNvPr id="23" name="Department of Defense Seal">
              <a:extLst>
                <a:ext uri="{FF2B5EF4-FFF2-40B4-BE49-F238E27FC236}">
                  <a16:creationId xmlns:a16="http://schemas.microsoft.com/office/drawing/2014/main" id="{1CC8467C-9139-E8A3-AED9-57C689C1F315}"/>
                </a:ext>
              </a:extLst>
            </p:cNvPr>
            <p:cNvPicPr>
              <a:picLocks noChangeAspect="1"/>
            </p:cNvPicPr>
            <p:nvPr userDrawn="1"/>
          </p:nvPicPr>
          <p:blipFill>
            <a:blip r:embed="rId7" cstate="screen">
              <a:extLst>
                <a:ext uri="{28A0092B-C50C-407E-A947-70E740481C1C}">
                  <a14:useLocalDpi xmlns:a14="http://schemas.microsoft.com/office/drawing/2010/main" val="0"/>
                </a:ext>
              </a:extLst>
            </a:blip>
            <a:src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grpSp>
        <p:nvGrpSpPr>
          <p:cNvPr id="2" name="MarginSpacers" hidden="1">
            <a:extLst>
              <a:ext uri="{FF2B5EF4-FFF2-40B4-BE49-F238E27FC236}">
                <a16:creationId xmlns:a16="http://schemas.microsoft.com/office/drawing/2014/main" id="{0BE39AE9-429B-B59D-C3EF-51FF60B7FAF9}"/>
              </a:ext>
              <a:ext uri="{C183D7F6-B498-43B3-948B-1728B52AA6E4}">
                <adec:decorative xmlns:adec="http://schemas.microsoft.com/office/drawing/2017/decorative" val="1"/>
              </a:ext>
            </a:extLst>
          </p:cNvPr>
          <p:cNvGrpSpPr>
            <a:grpSpLocks/>
          </p:cNvGrpSpPr>
          <p:nvPr userDrawn="1"/>
        </p:nvGrpSpPr>
        <p:grpSpPr>
          <a:xfrm>
            <a:off x="0" y="0"/>
            <a:ext cx="10363200" cy="7277100"/>
            <a:chOff x="0" y="0"/>
            <a:chExt cx="12191992" cy="7277100"/>
          </a:xfrm>
        </p:grpSpPr>
        <p:sp>
          <p:nvSpPr>
            <p:cNvPr id="5" name="Rectangle 4">
              <a:extLst>
                <a:ext uri="{FF2B5EF4-FFF2-40B4-BE49-F238E27FC236}">
                  <a16:creationId xmlns:a16="http://schemas.microsoft.com/office/drawing/2014/main" id="{F3DB479B-F0DB-FFE7-B27B-7E81FFF8CCA1}"/>
                </a:ext>
              </a:extLst>
            </p:cNvPr>
            <p:cNvSpPr>
              <a:spLocks/>
            </p:cNvSpPr>
            <p:nvPr/>
          </p:nvSpPr>
          <p:spPr>
            <a:xfrm>
              <a:off x="0" y="0"/>
              <a:ext cx="358588" cy="3048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7" name="Rectangle 6">
              <a:extLst>
                <a:ext uri="{FF2B5EF4-FFF2-40B4-BE49-F238E27FC236}">
                  <a16:creationId xmlns:a16="http://schemas.microsoft.com/office/drawing/2014/main" id="{665FA438-40F5-A5E8-9D9C-EE7C7B3C75DF}"/>
                </a:ext>
              </a:extLst>
            </p:cNvPr>
            <p:cNvSpPr>
              <a:spLocks/>
            </p:cNvSpPr>
            <p:nvPr/>
          </p:nvSpPr>
          <p:spPr>
            <a:xfrm>
              <a:off x="0" y="6972300"/>
              <a:ext cx="358588" cy="3048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9" name="Rectangle 8">
              <a:extLst>
                <a:ext uri="{FF2B5EF4-FFF2-40B4-BE49-F238E27FC236}">
                  <a16:creationId xmlns:a16="http://schemas.microsoft.com/office/drawing/2014/main" id="{3D40E038-93D0-EAE7-CC2A-B9EFB9497BB0}"/>
                </a:ext>
              </a:extLst>
            </p:cNvPr>
            <p:cNvSpPr>
              <a:spLocks/>
            </p:cNvSpPr>
            <p:nvPr userDrawn="1"/>
          </p:nvSpPr>
          <p:spPr>
            <a:xfrm>
              <a:off x="11833404" y="0"/>
              <a:ext cx="358588" cy="3048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10" name="Rectangle 9">
              <a:extLst>
                <a:ext uri="{FF2B5EF4-FFF2-40B4-BE49-F238E27FC236}">
                  <a16:creationId xmlns:a16="http://schemas.microsoft.com/office/drawing/2014/main" id="{40852860-9118-C193-AF96-C79AA0E72A1D}"/>
                </a:ext>
              </a:extLst>
            </p:cNvPr>
            <p:cNvSpPr>
              <a:spLocks/>
            </p:cNvSpPr>
            <p:nvPr userDrawn="1"/>
          </p:nvSpPr>
          <p:spPr>
            <a:xfrm>
              <a:off x="11833404" y="6972300"/>
              <a:ext cx="358588" cy="3048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grpSp>
      <p:grpSp>
        <p:nvGrpSpPr>
          <p:cNvPr id="4" name="Bottom Text_Transformation Imperatives">
            <a:extLst>
              <a:ext uri="{FF2B5EF4-FFF2-40B4-BE49-F238E27FC236}">
                <a16:creationId xmlns:a16="http://schemas.microsoft.com/office/drawing/2014/main" id="{E398A942-5BFC-36DB-AA5D-4FCBD8C787A0}"/>
              </a:ext>
            </a:extLst>
          </p:cNvPr>
          <p:cNvGrpSpPr>
            <a:grpSpLocks noGrp="1" noUngrp="1" noRot="1" noMove="1" noResize="1"/>
          </p:cNvGrpSpPr>
          <p:nvPr userDrawn="1"/>
        </p:nvGrpSpPr>
        <p:grpSpPr>
          <a:xfrm>
            <a:off x="-11033" y="7323571"/>
            <a:ext cx="10374233" cy="448829"/>
            <a:chOff x="-11033" y="7323571"/>
            <a:chExt cx="10374233" cy="448829"/>
          </a:xfrm>
        </p:grpSpPr>
        <p:sp>
          <p:nvSpPr>
            <p:cNvPr id="19" name="Rectangle 18">
              <a:extLst>
                <a:ext uri="{FF2B5EF4-FFF2-40B4-BE49-F238E27FC236}">
                  <a16:creationId xmlns:a16="http://schemas.microsoft.com/office/drawing/2014/main" id="{96800034-A114-8676-EE19-790900672EA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1033" y="7323571"/>
              <a:ext cx="10374233" cy="448829"/>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24" name="TextBox 23">
              <a:extLst>
                <a:ext uri="{FF2B5EF4-FFF2-40B4-BE49-F238E27FC236}">
                  <a16:creationId xmlns:a16="http://schemas.microsoft.com/office/drawing/2014/main" id="{6EF4DBFD-2613-4960-0ACC-25A3A10D4691}"/>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25" name="TextBox 24">
              <a:extLst>
                <a:ext uri="{FF2B5EF4-FFF2-40B4-BE49-F238E27FC236}">
                  <a16:creationId xmlns:a16="http://schemas.microsoft.com/office/drawing/2014/main" id="{61BA9EEB-CC97-6623-2BC4-E244D4BDEFB2}"/>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26" name="Star: 5 Points 25">
              <a:extLst>
                <a:ext uri="{FF2B5EF4-FFF2-40B4-BE49-F238E27FC236}">
                  <a16:creationId xmlns:a16="http://schemas.microsoft.com/office/drawing/2014/main" id="{AC93142A-4E69-1EF5-25B6-E5F93A0B861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Star: 5 Points 26">
              <a:extLst>
                <a:ext uri="{FF2B5EF4-FFF2-40B4-BE49-F238E27FC236}">
                  <a16:creationId xmlns:a16="http://schemas.microsoft.com/office/drawing/2014/main" id="{070277F9-1DE8-DAF1-F547-B6222890BDF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Star: 5 Points 27">
              <a:extLst>
                <a:ext uri="{FF2B5EF4-FFF2-40B4-BE49-F238E27FC236}">
                  <a16:creationId xmlns:a16="http://schemas.microsoft.com/office/drawing/2014/main" id="{9B1AD422-97CE-275C-A14B-EB5B253D6C0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1" name="ClassificationMarking_Formatting" hidden="1">
            <a:extLst>
              <a:ext uri="{FF2B5EF4-FFF2-40B4-BE49-F238E27FC236}">
                <a16:creationId xmlns:a16="http://schemas.microsoft.com/office/drawing/2014/main" id="{AA77501F-9509-A41E-F9BF-DB0D156DA9CC}"/>
              </a:ext>
            </a:extLst>
          </p:cNvPr>
          <p:cNvSpPr txBox="1">
            <a:spLocks/>
          </p:cNvSpPr>
          <p:nvPr userDrawn="1"/>
        </p:nvSpPr>
        <p:spPr>
          <a:xfrm>
            <a:off x="4311182" y="-288543"/>
            <a:ext cx="1729801" cy="155448"/>
          </a:xfrm>
          <a:prstGeom prst="rect">
            <a:avLst/>
          </a:prstGeom>
          <a:solidFill>
            <a:schemeClr val="bg1"/>
          </a:solidFill>
          <a:ln w="0" cap="flat" cmpd="sng" algn="ctr">
            <a:noFill/>
            <a:prstDash val="solid"/>
            <a:miter lim="800000"/>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1036317" rtl="0" eaLnBrk="1" latinLnBrk="0" hangingPunct="1">
              <a:lnSpc>
                <a:spcPct val="90000"/>
              </a:lnSpc>
              <a:spcBef>
                <a:spcPts val="1133"/>
              </a:spcBef>
              <a:buFontTx/>
              <a:buNone/>
              <a:defRPr kumimoji="0" lang="en-US" sz="1050" b="1" i="0" u="none" strike="noStrike" kern="1200" cap="none" spc="0" normalizeH="0" baseline="0" dirty="0">
                <a:ln>
                  <a:noFill/>
                </a:ln>
                <a:solidFill>
                  <a:srgbClr val="00662E"/>
                </a:solidFill>
                <a:effectLst/>
                <a:uLnTx/>
                <a:uFillTx/>
                <a:latin typeface="+mn-lt"/>
                <a:ea typeface="+mn-ea"/>
                <a:cs typeface="Times New Roman" panose="02020603050405020304" pitchFamily="18" charset="0"/>
              </a:defRPr>
            </a:lvl1pPr>
            <a:lvl2pPr marL="198121" indent="0" algn="l" defTabSz="1036317" rtl="0" eaLnBrk="1" latinLnBrk="0" hangingPunct="1">
              <a:lnSpc>
                <a:spcPct val="90000"/>
              </a:lnSpc>
              <a:spcBef>
                <a:spcPts val="567"/>
              </a:spcBef>
              <a:buFontTx/>
              <a:buNone/>
              <a:defRPr lang="en-US" sz="1800" kern="1200" dirty="0" smtClean="0">
                <a:solidFill>
                  <a:schemeClr val="lt1"/>
                </a:solidFill>
                <a:latin typeface="+mn-lt"/>
                <a:ea typeface="+mn-ea"/>
                <a:cs typeface="+mn-cs"/>
              </a:defRPr>
            </a:lvl2pPr>
            <a:lvl3pPr marL="1295396" indent="-259079" algn="l" defTabSz="1036317" rtl="0" eaLnBrk="1" latinLnBrk="0" hangingPunct="1">
              <a:lnSpc>
                <a:spcPct val="90000"/>
              </a:lnSpc>
              <a:spcBef>
                <a:spcPts val="567"/>
              </a:spcBef>
              <a:buFont typeface="Arial" panose="020B0604020202020204" pitchFamily="34" charset="0"/>
              <a:buChar char="•"/>
              <a:defRPr lang="en-US" sz="1800" kern="1200" dirty="0" smtClean="0">
                <a:solidFill>
                  <a:schemeClr val="lt1"/>
                </a:solidFill>
                <a:latin typeface="+mn-lt"/>
                <a:ea typeface="+mn-ea"/>
                <a:cs typeface="+mn-cs"/>
              </a:defRPr>
            </a:lvl3pPr>
            <a:lvl4pPr marL="1813555" indent="-259079" algn="l" defTabSz="1036317" rtl="0" eaLnBrk="1" latinLnBrk="0" hangingPunct="1">
              <a:lnSpc>
                <a:spcPct val="90000"/>
              </a:lnSpc>
              <a:spcBef>
                <a:spcPts val="567"/>
              </a:spcBef>
              <a:buFont typeface="Arial" panose="020B0604020202020204" pitchFamily="34" charset="0"/>
              <a:buChar char="•"/>
              <a:defRPr lang="en-US" sz="1800" kern="1200" dirty="0" smtClean="0">
                <a:solidFill>
                  <a:schemeClr val="lt1"/>
                </a:solidFill>
                <a:latin typeface="+mn-lt"/>
                <a:ea typeface="+mn-ea"/>
                <a:cs typeface="+mn-cs"/>
              </a:defRPr>
            </a:lvl4pPr>
            <a:lvl5pPr marL="2331713" indent="-259079" algn="l" defTabSz="1036317" rtl="0" eaLnBrk="1" latinLnBrk="0" hangingPunct="1">
              <a:lnSpc>
                <a:spcPct val="90000"/>
              </a:lnSpc>
              <a:spcBef>
                <a:spcPts val="567"/>
              </a:spcBef>
              <a:buFont typeface="Arial" panose="020B0604020202020204" pitchFamily="34" charset="0"/>
              <a:buChar char="•"/>
              <a:defRPr lang="en-US" sz="1800" kern="1200" dirty="0" smtClean="0">
                <a:solidFill>
                  <a:schemeClr val="lt1"/>
                </a:solidFill>
                <a:latin typeface="+mn-lt"/>
                <a:ea typeface="+mn-ea"/>
                <a:cs typeface="+mn-cs"/>
              </a:defRPr>
            </a:lvl5pPr>
            <a:lvl6pPr marL="2849872" indent="-259079" algn="l" defTabSz="1036317" rtl="0" eaLnBrk="1" latinLnBrk="0" hangingPunct="1">
              <a:lnSpc>
                <a:spcPct val="90000"/>
              </a:lnSpc>
              <a:spcBef>
                <a:spcPts val="567"/>
              </a:spcBef>
              <a:buFont typeface="Arial" panose="020B0604020202020204" pitchFamily="34" charset="0"/>
              <a:buChar char="•"/>
              <a:defRPr sz="2040" kern="1200">
                <a:solidFill>
                  <a:schemeClr val="lt1"/>
                </a:solidFill>
                <a:latin typeface="+mn-lt"/>
                <a:ea typeface="+mn-ea"/>
                <a:cs typeface="+mn-cs"/>
              </a:defRPr>
            </a:lvl6pPr>
            <a:lvl7pPr marL="3368030" indent="-259079" algn="l" defTabSz="1036317" rtl="0" eaLnBrk="1" latinLnBrk="0" hangingPunct="1">
              <a:lnSpc>
                <a:spcPct val="90000"/>
              </a:lnSpc>
              <a:spcBef>
                <a:spcPts val="567"/>
              </a:spcBef>
              <a:buFont typeface="Arial" panose="020B0604020202020204" pitchFamily="34" charset="0"/>
              <a:buChar char="•"/>
              <a:defRPr sz="2040" kern="1200">
                <a:solidFill>
                  <a:schemeClr val="lt1"/>
                </a:solidFill>
                <a:latin typeface="+mn-lt"/>
                <a:ea typeface="+mn-ea"/>
                <a:cs typeface="+mn-cs"/>
              </a:defRPr>
            </a:lvl7pPr>
            <a:lvl8pPr marL="3886189" indent="-259079" algn="l" defTabSz="1036317" rtl="0" eaLnBrk="1" latinLnBrk="0" hangingPunct="1">
              <a:lnSpc>
                <a:spcPct val="90000"/>
              </a:lnSpc>
              <a:spcBef>
                <a:spcPts val="567"/>
              </a:spcBef>
              <a:buFont typeface="Arial" panose="020B0604020202020204" pitchFamily="34" charset="0"/>
              <a:buChar char="•"/>
              <a:defRPr sz="2040" kern="1200">
                <a:solidFill>
                  <a:schemeClr val="lt1"/>
                </a:solidFill>
                <a:latin typeface="+mn-lt"/>
                <a:ea typeface="+mn-ea"/>
                <a:cs typeface="+mn-cs"/>
              </a:defRPr>
            </a:lvl8pPr>
            <a:lvl9pPr marL="4404347" indent="-259079" algn="l" defTabSz="1036317" rtl="0" eaLnBrk="1" latinLnBrk="0" hangingPunct="1">
              <a:lnSpc>
                <a:spcPct val="90000"/>
              </a:lnSpc>
              <a:spcBef>
                <a:spcPts val="567"/>
              </a:spcBef>
              <a:buFont typeface="Arial" panose="020B0604020202020204" pitchFamily="34" charset="0"/>
              <a:buChar char="•"/>
              <a:defRPr sz="2040" kern="1200">
                <a:solidFill>
                  <a:schemeClr val="lt1"/>
                </a:solidFill>
                <a:latin typeface="+mn-lt"/>
                <a:ea typeface="+mn-ea"/>
                <a:cs typeface="+mn-cs"/>
              </a:defRPr>
            </a:lvl9pPr>
          </a:lstStyle>
          <a:p>
            <a:pPr algn="ctr" defTabSz="342916">
              <a:lnSpc>
                <a:spcPct val="100000"/>
              </a:lnSpc>
              <a:spcBef>
                <a:spcPts val="0"/>
              </a:spcBef>
            </a:pPr>
            <a:r>
              <a:rPr lang="en-US" sz="980">
                <a:latin typeface="+mn-lt"/>
              </a:rPr>
              <a:t>UNCLASSIFIED</a:t>
            </a:r>
          </a:p>
        </p:txBody>
      </p:sp>
    </p:spTree>
    <p:extLst>
      <p:ext uri="{BB962C8B-B14F-4D97-AF65-F5344CB8AC3E}">
        <p14:creationId xmlns:p14="http://schemas.microsoft.com/office/powerpoint/2010/main" val="1470325988"/>
      </p:ext>
    </p:extLst>
  </p:cSld>
  <p:clrMap bg1="lt1" tx1="dk1" bg2="lt2" tx2="dk2" accent1="accent1" accent2="accent2" accent3="accent3" accent4="accent4" accent5="accent5" accent6="accent6" hlink="hlink" folHlink="folHlink"/>
  <p:sldLayoutIdLst>
    <p:sldLayoutId id="2147483681" r:id="rId1"/>
    <p:sldLayoutId id="2147483680" r:id="rId2"/>
  </p:sldLayoutIdLst>
  <p:hf hdr="0" ftr="0" dt="0"/>
  <p:txStyles>
    <p:titleStyle>
      <a:lvl1pPr algn="ctr" defTabSz="1036317" rtl="0" eaLnBrk="1" latinLnBrk="0" hangingPunct="1">
        <a:lnSpc>
          <a:spcPct val="90000"/>
        </a:lnSpc>
        <a:spcBef>
          <a:spcPct val="0"/>
        </a:spcBef>
        <a:buNone/>
        <a:defRPr sz="3627" b="1" kern="1200">
          <a:solidFill>
            <a:schemeClr val="tx1"/>
          </a:solidFill>
          <a:latin typeface="+mj-lt"/>
          <a:ea typeface="+mj-ea"/>
          <a:cs typeface="+mj-cs"/>
        </a:defRPr>
      </a:lvl1pPr>
    </p:titleStyle>
    <p:bodyStyle>
      <a:lvl1pPr marL="0" indent="0" algn="l" defTabSz="1036317" rtl="0" eaLnBrk="1" latinLnBrk="0" hangingPunct="1">
        <a:lnSpc>
          <a:spcPct val="90000"/>
        </a:lnSpc>
        <a:spcBef>
          <a:spcPts val="1133"/>
        </a:spcBef>
        <a:buFontTx/>
        <a:buNone/>
        <a:defRPr lang="en-US" sz="1200" b="1" kern="1200" dirty="0" smtClean="0">
          <a:solidFill>
            <a:srgbClr val="C9AD62"/>
          </a:solidFill>
          <a:latin typeface="Raleway Black"/>
          <a:ea typeface="+mn-ea"/>
          <a:cs typeface="+mn-cs"/>
        </a:defRPr>
      </a:lvl1pPr>
      <a:lvl2pPr marL="198121" indent="0" algn="l" defTabSz="1036317" rtl="0" eaLnBrk="1" latinLnBrk="0" hangingPunct="1">
        <a:lnSpc>
          <a:spcPct val="90000"/>
        </a:lnSpc>
        <a:spcBef>
          <a:spcPts val="567"/>
        </a:spcBef>
        <a:buFontTx/>
        <a:buNone/>
        <a:defRPr lang="en-US" sz="1800" kern="1200" dirty="0" smtClean="0">
          <a:solidFill>
            <a:schemeClr val="tx1"/>
          </a:solidFill>
          <a:latin typeface="+mn-lt"/>
          <a:ea typeface="+mn-ea"/>
          <a:cs typeface="+mn-cs"/>
        </a:defRPr>
      </a:lvl2pPr>
      <a:lvl3pPr marL="1295396" indent="-259079" algn="l" defTabSz="1036317" rtl="0" eaLnBrk="1" latinLnBrk="0" hangingPunct="1">
        <a:lnSpc>
          <a:spcPct val="90000"/>
        </a:lnSpc>
        <a:spcBef>
          <a:spcPts val="567"/>
        </a:spcBef>
        <a:buFont typeface="Arial" panose="020B0604020202020204" pitchFamily="34" charset="0"/>
        <a:buChar char="•"/>
        <a:defRPr lang="en-US" sz="1800" kern="1200" dirty="0" smtClean="0">
          <a:solidFill>
            <a:schemeClr val="tx1"/>
          </a:solidFill>
          <a:latin typeface="+mn-lt"/>
          <a:ea typeface="+mn-ea"/>
          <a:cs typeface="+mn-cs"/>
        </a:defRPr>
      </a:lvl3pPr>
      <a:lvl4pPr marL="1813555" indent="-259079" algn="l" defTabSz="1036317" rtl="0" eaLnBrk="1" latinLnBrk="0" hangingPunct="1">
        <a:lnSpc>
          <a:spcPct val="90000"/>
        </a:lnSpc>
        <a:spcBef>
          <a:spcPts val="567"/>
        </a:spcBef>
        <a:buFont typeface="Arial" panose="020B0604020202020204" pitchFamily="34" charset="0"/>
        <a:buChar char="•"/>
        <a:defRPr lang="en-US" sz="1800" kern="1200" dirty="0" smtClean="0">
          <a:solidFill>
            <a:schemeClr val="tx1"/>
          </a:solidFill>
          <a:latin typeface="+mn-lt"/>
          <a:ea typeface="+mn-ea"/>
          <a:cs typeface="+mn-cs"/>
        </a:defRPr>
      </a:lvl4pPr>
      <a:lvl5pPr marL="2331713" indent="-259079" algn="l" defTabSz="1036317" rtl="0" eaLnBrk="1" latinLnBrk="0" hangingPunct="1">
        <a:lnSpc>
          <a:spcPct val="90000"/>
        </a:lnSpc>
        <a:spcBef>
          <a:spcPts val="567"/>
        </a:spcBef>
        <a:buFont typeface="Arial" panose="020B0604020202020204" pitchFamily="34" charset="0"/>
        <a:buChar char="•"/>
        <a:defRPr lang="en-US" sz="1800" kern="1200" dirty="0" smtClean="0">
          <a:solidFill>
            <a:schemeClr val="tx1"/>
          </a:solidFill>
          <a:latin typeface="+mn-lt"/>
          <a:ea typeface="+mn-ea"/>
          <a:cs typeface="+mn-cs"/>
        </a:defRPr>
      </a:lvl5pPr>
      <a:lvl6pPr marL="2849872"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030"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189"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347"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317" rtl="0" eaLnBrk="1" latinLnBrk="0" hangingPunct="1">
        <a:defRPr sz="2040" kern="1200">
          <a:solidFill>
            <a:schemeClr val="tx1"/>
          </a:solidFill>
          <a:latin typeface="+mn-lt"/>
          <a:ea typeface="+mn-ea"/>
          <a:cs typeface="+mn-cs"/>
        </a:defRPr>
      </a:lvl1pPr>
      <a:lvl2pPr marL="518158" algn="l" defTabSz="1036317" rtl="0" eaLnBrk="1" latinLnBrk="0" hangingPunct="1">
        <a:defRPr sz="2040" kern="1200">
          <a:solidFill>
            <a:schemeClr val="tx1"/>
          </a:solidFill>
          <a:latin typeface="+mn-lt"/>
          <a:ea typeface="+mn-ea"/>
          <a:cs typeface="+mn-cs"/>
        </a:defRPr>
      </a:lvl2pPr>
      <a:lvl3pPr marL="1036317" algn="l" defTabSz="1036317" rtl="0" eaLnBrk="1" latinLnBrk="0" hangingPunct="1">
        <a:defRPr sz="2040" kern="1200">
          <a:solidFill>
            <a:schemeClr val="tx1"/>
          </a:solidFill>
          <a:latin typeface="+mn-lt"/>
          <a:ea typeface="+mn-ea"/>
          <a:cs typeface="+mn-cs"/>
        </a:defRPr>
      </a:lvl3pPr>
      <a:lvl4pPr marL="1554475" algn="l" defTabSz="1036317" rtl="0" eaLnBrk="1" latinLnBrk="0" hangingPunct="1">
        <a:defRPr sz="2040" kern="1200">
          <a:solidFill>
            <a:schemeClr val="tx1"/>
          </a:solidFill>
          <a:latin typeface="+mn-lt"/>
          <a:ea typeface="+mn-ea"/>
          <a:cs typeface="+mn-cs"/>
        </a:defRPr>
      </a:lvl4pPr>
      <a:lvl5pPr marL="2072634" algn="l" defTabSz="1036317" rtl="0" eaLnBrk="1" latinLnBrk="0" hangingPunct="1">
        <a:defRPr sz="2040" kern="1200">
          <a:solidFill>
            <a:schemeClr val="tx1"/>
          </a:solidFill>
          <a:latin typeface="+mn-lt"/>
          <a:ea typeface="+mn-ea"/>
          <a:cs typeface="+mn-cs"/>
        </a:defRPr>
      </a:lvl5pPr>
      <a:lvl6pPr marL="2590792" algn="l" defTabSz="1036317" rtl="0" eaLnBrk="1" latinLnBrk="0" hangingPunct="1">
        <a:defRPr sz="2040" kern="1200">
          <a:solidFill>
            <a:schemeClr val="tx1"/>
          </a:solidFill>
          <a:latin typeface="+mn-lt"/>
          <a:ea typeface="+mn-ea"/>
          <a:cs typeface="+mn-cs"/>
        </a:defRPr>
      </a:lvl6pPr>
      <a:lvl7pPr marL="3108951" algn="l" defTabSz="1036317" rtl="0" eaLnBrk="1" latinLnBrk="0" hangingPunct="1">
        <a:defRPr sz="2040" kern="1200">
          <a:solidFill>
            <a:schemeClr val="tx1"/>
          </a:solidFill>
          <a:latin typeface="+mn-lt"/>
          <a:ea typeface="+mn-ea"/>
          <a:cs typeface="+mn-cs"/>
        </a:defRPr>
      </a:lvl7pPr>
      <a:lvl8pPr marL="3627109" algn="l" defTabSz="1036317" rtl="0" eaLnBrk="1" latinLnBrk="0" hangingPunct="1">
        <a:defRPr sz="2040" kern="1200">
          <a:solidFill>
            <a:schemeClr val="tx1"/>
          </a:solidFill>
          <a:latin typeface="+mn-lt"/>
          <a:ea typeface="+mn-ea"/>
          <a:cs typeface="+mn-cs"/>
        </a:defRPr>
      </a:lvl8pPr>
      <a:lvl9pPr marL="4145268" algn="l" defTabSz="1036317" rtl="0" eaLnBrk="1" latinLnBrk="0" hangingPunct="1">
        <a:defRPr sz="204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72" userDrawn="1">
          <p15:clr>
            <a:srgbClr val="F26B43"/>
          </p15:clr>
        </p15:guide>
        <p15:guide id="2" pos="3264" userDrawn="1">
          <p15:clr>
            <a:srgbClr val="F26B43"/>
          </p15:clr>
        </p15:guide>
        <p15:guide id="3" pos="192" userDrawn="1">
          <p15:clr>
            <a:srgbClr val="F26B43"/>
          </p15:clr>
        </p15:guide>
        <p15:guide id="4" pos="6336" userDrawn="1">
          <p15:clr>
            <a:srgbClr val="F26B43"/>
          </p15:clr>
        </p15:guide>
        <p15:guide id="5" orient="horz" pos="192" userDrawn="1">
          <p15:clr>
            <a:srgbClr val="F26B43"/>
          </p15:clr>
        </p15:guide>
        <p15:guide id="6" orient="horz" pos="439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9" name="Picture 48" descr="A picture containing text&#10;&#10;Description automatically generated">
            <a:extLst>
              <a:ext uri="{FF2B5EF4-FFF2-40B4-BE49-F238E27FC236}">
                <a16:creationId xmlns:a16="http://schemas.microsoft.com/office/drawing/2014/main" id="{4B2987B8-2845-E088-4BAE-DEACE2A8A71A}"/>
              </a:ext>
            </a:extLst>
          </p:cNvPr>
          <p:cNvPicPr>
            <a:picLocks noGrp="1" noRot="1" noMove="1" noResize="1" noEditPoints="1" noAdjustHandles="1" noChangeArrowheads="1" noChangeShapeType="1" noCrop="1"/>
          </p:cNvPicPr>
          <p:nvPr userDrawn="1"/>
        </p:nvPicPr>
        <p:blipFill>
          <a:blip r:embed="rId4">
            <a:alphaModFix amt="70000"/>
            <a:extLst>
              <a:ext uri="{28A0092B-C50C-407E-A947-70E740481C1C}">
                <a14:useLocalDpi xmlns:a14="http://schemas.microsoft.com/office/drawing/2010/main" val="0"/>
              </a:ext>
            </a:extLst>
          </a:blip>
          <a:stretch>
            <a:fillRect/>
          </a:stretch>
        </p:blipFill>
        <p:spPr>
          <a:xfrm>
            <a:off x="0" y="0"/>
            <a:ext cx="10363200" cy="7772400"/>
          </a:xfrm>
          <a:prstGeom prst="rect">
            <a:avLst/>
          </a:prstGeom>
        </p:spPr>
      </p:pic>
      <p:sp>
        <p:nvSpPr>
          <p:cNvPr id="32" name="Rectangle 27">
            <a:extLst>
              <a:ext uri="{FF2B5EF4-FFF2-40B4-BE49-F238E27FC236}">
                <a16:creationId xmlns:a16="http://schemas.microsoft.com/office/drawing/2014/main" id="{D6B5EE2D-D761-CA5D-55FE-D9D9A4FB61F7}"/>
              </a:ext>
            </a:extLst>
          </p:cNvPr>
          <p:cNvSpPr/>
          <p:nvPr userDrawn="1"/>
        </p:nvSpPr>
        <p:spPr>
          <a:xfrm flipH="1">
            <a:off x="0" y="537076"/>
            <a:ext cx="103632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33" name="Rectangle 27">
            <a:extLst>
              <a:ext uri="{FF2B5EF4-FFF2-40B4-BE49-F238E27FC236}">
                <a16:creationId xmlns:a16="http://schemas.microsoft.com/office/drawing/2014/main" id="{03CEECC2-35F0-20C7-53FE-E8C9F16FB070}"/>
              </a:ext>
            </a:extLst>
          </p:cNvPr>
          <p:cNvSpPr>
            <a:spLocks noGrp="1" noRot="1" noMove="1" noResize="1" noEditPoints="1" noAdjustHandles="1" noChangeArrowheads="1" noChangeShapeType="1"/>
          </p:cNvSpPr>
          <p:nvPr userDrawn="1"/>
        </p:nvSpPr>
        <p:spPr>
          <a:xfrm flipH="1">
            <a:off x="-8827" y="-12577"/>
            <a:ext cx="1037147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grpSp>
        <p:nvGrpSpPr>
          <p:cNvPr id="35" name="Group 34">
            <a:extLst>
              <a:ext uri="{FF2B5EF4-FFF2-40B4-BE49-F238E27FC236}">
                <a16:creationId xmlns:a16="http://schemas.microsoft.com/office/drawing/2014/main" id="{A1927297-E52F-A9ED-F62A-983A2F1A3560}"/>
              </a:ext>
            </a:extLst>
          </p:cNvPr>
          <p:cNvGrpSpPr>
            <a:grpSpLocks noGrp="1" noUngrp="1" noRot="1" noMove="1" noResize="1"/>
          </p:cNvGrpSpPr>
          <p:nvPr userDrawn="1"/>
        </p:nvGrpSpPr>
        <p:grpSpPr>
          <a:xfrm>
            <a:off x="518160" y="487796"/>
            <a:ext cx="1772790" cy="859278"/>
            <a:chOff x="457200" y="464811"/>
            <a:chExt cx="1360162" cy="659276"/>
          </a:xfrm>
          <a:effectLst>
            <a:outerShdw blurRad="50800" dist="38100" dir="5400000" algn="t" rotWithShape="0">
              <a:prstClr val="black">
                <a:alpha val="40000"/>
              </a:prstClr>
            </a:outerShdw>
          </a:effectLst>
        </p:grpSpPr>
        <p:pic>
          <p:nvPicPr>
            <p:cNvPr id="36" name="Picture 35">
              <a:extLst>
                <a:ext uri="{FF2B5EF4-FFF2-40B4-BE49-F238E27FC236}">
                  <a16:creationId xmlns:a16="http://schemas.microsoft.com/office/drawing/2014/main" id="{26AC6F5E-4979-DB1E-3E72-3B3E76DA904C}"/>
                </a:ext>
              </a:extLst>
            </p:cNvPr>
            <p:cNvPicPr>
              <a:picLocks noGrp="1" noRo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a:stretch/>
          </p:blipFill>
          <p:spPr>
            <a:xfrm>
              <a:off x="1279832" y="464811"/>
              <a:ext cx="537530" cy="659276"/>
            </a:xfrm>
            <a:prstGeom prst="rect">
              <a:avLst/>
            </a:prstGeom>
          </p:spPr>
        </p:pic>
        <p:pic>
          <p:nvPicPr>
            <p:cNvPr id="37" name="Picture 36">
              <a:extLst>
                <a:ext uri="{FF2B5EF4-FFF2-40B4-BE49-F238E27FC236}">
                  <a16:creationId xmlns:a16="http://schemas.microsoft.com/office/drawing/2014/main" id="{26239617-619F-AB3B-76F0-3C52C5B8E872}"/>
                </a:ext>
              </a:extLst>
            </p:cNvPr>
            <p:cNvPicPr>
              <a:picLocks noGrp="1" noRo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val="0"/>
                </a:ext>
              </a:extLst>
            </a:blip>
            <a:srcRect/>
            <a:stretch/>
          </p:blipFill>
          <p:spPr>
            <a:xfrm>
              <a:off x="457200" y="501910"/>
              <a:ext cx="585080" cy="585080"/>
            </a:xfrm>
            <a:prstGeom prst="rect">
              <a:avLst/>
            </a:prstGeom>
          </p:spPr>
        </p:pic>
      </p:grpSp>
      <p:grpSp>
        <p:nvGrpSpPr>
          <p:cNvPr id="4" name="MarginSpacers" hidden="1">
            <a:extLst>
              <a:ext uri="{FF2B5EF4-FFF2-40B4-BE49-F238E27FC236}">
                <a16:creationId xmlns:a16="http://schemas.microsoft.com/office/drawing/2014/main" id="{39288C4E-5463-FE3A-C7A5-5A1FDFC41CF3}"/>
              </a:ext>
            </a:extLst>
          </p:cNvPr>
          <p:cNvGrpSpPr>
            <a:grpSpLocks/>
          </p:cNvGrpSpPr>
          <p:nvPr userDrawn="1"/>
        </p:nvGrpSpPr>
        <p:grpSpPr>
          <a:xfrm>
            <a:off x="0" y="0"/>
            <a:ext cx="10363200" cy="7277100"/>
            <a:chOff x="0" y="0"/>
            <a:chExt cx="12191992" cy="7277100"/>
          </a:xfrm>
        </p:grpSpPr>
        <p:sp>
          <p:nvSpPr>
            <p:cNvPr id="6" name="Rectangle 5">
              <a:extLst>
                <a:ext uri="{FF2B5EF4-FFF2-40B4-BE49-F238E27FC236}">
                  <a16:creationId xmlns:a16="http://schemas.microsoft.com/office/drawing/2014/main" id="{537F0EF0-E007-6782-D107-A8D09C11B17F}"/>
                </a:ext>
              </a:extLst>
            </p:cNvPr>
            <p:cNvSpPr>
              <a:spLocks/>
            </p:cNvSpPr>
            <p:nvPr/>
          </p:nvSpPr>
          <p:spPr>
            <a:xfrm>
              <a:off x="0" y="0"/>
              <a:ext cx="358588" cy="3048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10" name="Rectangle 9">
              <a:extLst>
                <a:ext uri="{FF2B5EF4-FFF2-40B4-BE49-F238E27FC236}">
                  <a16:creationId xmlns:a16="http://schemas.microsoft.com/office/drawing/2014/main" id="{3BBB0FCF-B968-03C4-A7F9-8F57A610FCFF}"/>
                </a:ext>
              </a:extLst>
            </p:cNvPr>
            <p:cNvSpPr>
              <a:spLocks/>
            </p:cNvSpPr>
            <p:nvPr/>
          </p:nvSpPr>
          <p:spPr>
            <a:xfrm>
              <a:off x="0" y="6972300"/>
              <a:ext cx="358588" cy="3048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46" name="Rectangle 45">
              <a:extLst>
                <a:ext uri="{FF2B5EF4-FFF2-40B4-BE49-F238E27FC236}">
                  <a16:creationId xmlns:a16="http://schemas.microsoft.com/office/drawing/2014/main" id="{61FDEED0-5D41-6C4B-80F3-2BD55EC4502C}"/>
                </a:ext>
              </a:extLst>
            </p:cNvPr>
            <p:cNvSpPr>
              <a:spLocks/>
            </p:cNvSpPr>
            <p:nvPr userDrawn="1"/>
          </p:nvSpPr>
          <p:spPr>
            <a:xfrm>
              <a:off x="11833404" y="0"/>
              <a:ext cx="358588" cy="3048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47" name="Rectangle 46">
              <a:extLst>
                <a:ext uri="{FF2B5EF4-FFF2-40B4-BE49-F238E27FC236}">
                  <a16:creationId xmlns:a16="http://schemas.microsoft.com/office/drawing/2014/main" id="{B5CDA613-2614-E78C-85DB-483DBEBD1618}"/>
                </a:ext>
              </a:extLst>
            </p:cNvPr>
            <p:cNvSpPr>
              <a:spLocks/>
            </p:cNvSpPr>
            <p:nvPr userDrawn="1"/>
          </p:nvSpPr>
          <p:spPr>
            <a:xfrm>
              <a:off x="11833404" y="6972300"/>
              <a:ext cx="358588" cy="3048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grpSp>
      <p:sp>
        <p:nvSpPr>
          <p:cNvPr id="50" name="Text Placeholder 49">
            <a:extLst>
              <a:ext uri="{FF2B5EF4-FFF2-40B4-BE49-F238E27FC236}">
                <a16:creationId xmlns:a16="http://schemas.microsoft.com/office/drawing/2014/main" id="{7316F9E7-9369-3AE6-FC26-9BB3D0F9A850}"/>
              </a:ext>
            </a:extLst>
          </p:cNvPr>
          <p:cNvSpPr>
            <a:spLocks noGrp="1"/>
          </p:cNvSpPr>
          <p:nvPr>
            <p:ph type="body" idx="1"/>
          </p:nvPr>
        </p:nvSpPr>
        <p:spPr>
          <a:xfrm>
            <a:off x="304800" y="1807939"/>
            <a:ext cx="9753600" cy="493236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itle Placeholder 21">
            <a:extLst>
              <a:ext uri="{FF2B5EF4-FFF2-40B4-BE49-F238E27FC236}">
                <a16:creationId xmlns:a16="http://schemas.microsoft.com/office/drawing/2014/main" id="{D4B3C5BD-C65A-0DC6-9D39-5C58B9ACEEFF}"/>
              </a:ext>
            </a:extLst>
          </p:cNvPr>
          <p:cNvSpPr>
            <a:spLocks noGrp="1" noRot="1" noMove="1" noResize="1" noEditPoints="1" noAdjustHandles="1" noChangeArrowheads="1" noChangeShapeType="1"/>
          </p:cNvSpPr>
          <p:nvPr>
            <p:ph type="title"/>
          </p:nvPr>
        </p:nvSpPr>
        <p:spPr>
          <a:xfrm>
            <a:off x="712470" y="414339"/>
            <a:ext cx="9391650" cy="371897"/>
          </a:xfrm>
          <a:prstGeom prst="rect">
            <a:avLst/>
          </a:prstGeom>
        </p:spPr>
        <p:txBody>
          <a:bodyPr vert="horz" lIns="91440" tIns="45720" rIns="91440" bIns="45720" rtlCol="0" anchor="ctr">
            <a:noAutofit/>
          </a:bodyPr>
          <a:lstStyle/>
          <a:p>
            <a:r>
              <a:rPr lang="en-US"/>
              <a:t>Click to edit Master title style</a:t>
            </a:r>
          </a:p>
        </p:txBody>
      </p:sp>
      <p:grpSp>
        <p:nvGrpSpPr>
          <p:cNvPr id="13" name="Group 12">
            <a:extLst>
              <a:ext uri="{FF2B5EF4-FFF2-40B4-BE49-F238E27FC236}">
                <a16:creationId xmlns:a16="http://schemas.microsoft.com/office/drawing/2014/main" id="{2FE76CB8-4791-89D1-A5A2-A5F96D9BF94C}"/>
              </a:ext>
            </a:extLst>
          </p:cNvPr>
          <p:cNvGrpSpPr/>
          <p:nvPr userDrawn="1"/>
        </p:nvGrpSpPr>
        <p:grpSpPr>
          <a:xfrm>
            <a:off x="0" y="7333488"/>
            <a:ext cx="10372027" cy="470925"/>
            <a:chOff x="0" y="7333488"/>
            <a:chExt cx="10372027" cy="470925"/>
          </a:xfrm>
        </p:grpSpPr>
        <p:sp>
          <p:nvSpPr>
            <p:cNvPr id="14" name="Rectangle 13">
              <a:extLst>
                <a:ext uri="{FF2B5EF4-FFF2-40B4-BE49-F238E27FC236}">
                  <a16:creationId xmlns:a16="http://schemas.microsoft.com/office/drawing/2014/main" id="{F89E7F4F-5F42-FB32-700F-C502C7280177}"/>
                </a:ext>
              </a:extLst>
            </p:cNvPr>
            <p:cNvSpPr/>
            <p:nvPr userDrawn="1"/>
          </p:nvSpPr>
          <p:spPr>
            <a:xfrm>
              <a:off x="0" y="7333488"/>
              <a:ext cx="10372027"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15" name="TextBox 14">
              <a:extLst>
                <a:ext uri="{FF2B5EF4-FFF2-40B4-BE49-F238E27FC236}">
                  <a16:creationId xmlns:a16="http://schemas.microsoft.com/office/drawing/2014/main" id="{BC7070B6-B759-A198-1721-F25F0F0C195F}"/>
                </a:ext>
              </a:extLst>
            </p:cNvPr>
            <p:cNvSpPr txBox="1"/>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6" name="TextBox 15">
              <a:extLst>
                <a:ext uri="{FF2B5EF4-FFF2-40B4-BE49-F238E27FC236}">
                  <a16:creationId xmlns:a16="http://schemas.microsoft.com/office/drawing/2014/main" id="{4E812F64-1BF2-86A6-1CF8-09DDC572BBE9}"/>
                </a:ext>
              </a:extLst>
            </p:cNvPr>
            <p:cNvSpPr txBox="1"/>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7" name="Star: 5 Points 16">
              <a:extLst>
                <a:ext uri="{FF2B5EF4-FFF2-40B4-BE49-F238E27FC236}">
                  <a16:creationId xmlns:a16="http://schemas.microsoft.com/office/drawing/2014/main" id="{BF1FF8AC-3C59-7D2E-FD89-B89194F808B8}"/>
                </a:ext>
              </a:extLst>
            </p:cNvPr>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Star: 5 Points 17">
              <a:extLst>
                <a:ext uri="{FF2B5EF4-FFF2-40B4-BE49-F238E27FC236}">
                  <a16:creationId xmlns:a16="http://schemas.microsoft.com/office/drawing/2014/main" id="{70EC8611-1E75-764A-F818-5A1C6DE73F32}"/>
                </a:ext>
              </a:extLst>
            </p:cNvPr>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4433B011-52F2-E696-7AEB-6784D3C1BB18}"/>
                </a:ext>
              </a:extLst>
            </p:cNvPr>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 name="Slide Number Placeholder 5">
            <a:extLst>
              <a:ext uri="{FF2B5EF4-FFF2-40B4-BE49-F238E27FC236}">
                <a16:creationId xmlns:a16="http://schemas.microsoft.com/office/drawing/2014/main" id="{F22A2460-3BE9-32F9-5D8E-631B23BB876B}"/>
              </a:ext>
            </a:extLst>
          </p:cNvPr>
          <p:cNvSpPr/>
          <p:nvPr userDrawn="1"/>
        </p:nvSpPr>
        <p:spPr>
          <a:xfrm>
            <a:off x="9953252" y="7346912"/>
            <a:ext cx="388620" cy="414338"/>
          </a:xfrm>
          <a:prstGeom prst="rect">
            <a:avLst/>
          </a:prstGeom>
        </p:spPr>
        <p:txBody>
          <a:bodyPr vert="horz" lIns="77724" tIns="38862" rIns="77724" bIns="38862" rtlCol="0" anchor="ctr"/>
          <a:lstStyle>
            <a:defPPr>
              <a:defRPr lang="en-US"/>
            </a:defPPr>
            <a:lvl1pPr marL="0" algn="r" defTabSz="457200" rtl="0" eaLnBrk="1" latinLnBrk="0" hangingPunct="1">
              <a:defRPr sz="1200" kern="1200">
                <a:solidFill>
                  <a:srgbClr val="C9AD62"/>
                </a:solidFill>
                <a:latin typeface="Raleway Black"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1AFD517-F320-4289-8E0F-CDC515A77198}" type="slidenum">
              <a:rPr lang="en-US" sz="1200" smtClean="0"/>
              <a:t>‹#›</a:t>
            </a:fld>
            <a:endParaRPr lang="en-US" sz="1020"/>
          </a:p>
        </p:txBody>
      </p:sp>
    </p:spTree>
    <p:extLst>
      <p:ext uri="{BB962C8B-B14F-4D97-AF65-F5344CB8AC3E}">
        <p14:creationId xmlns:p14="http://schemas.microsoft.com/office/powerpoint/2010/main" val="2934123673"/>
      </p:ext>
    </p:extLst>
  </p:cSld>
  <p:clrMap bg1="lt1" tx1="dk1" bg2="lt2" tx2="dk2" accent1="accent1" accent2="accent2" accent3="accent3" accent4="accent4" accent5="accent5" accent6="accent6" hlink="hlink" folHlink="folHlink"/>
  <p:sldLayoutIdLst>
    <p:sldLayoutId id="2147483716" r:id="rId1"/>
    <p:sldLayoutId id="2147483704" r:id="rId2"/>
  </p:sldLayoutIdLst>
  <p:hf hdr="0" ftr="0" dt="0"/>
  <p:txStyles>
    <p:titleStyle>
      <a:lvl1pPr marL="0" algn="r" defTabSz="855005" rtl="0" eaLnBrk="1" latinLnBrk="0" hangingPunct="1">
        <a:lnSpc>
          <a:spcPct val="100000"/>
        </a:lnSpc>
        <a:spcBef>
          <a:spcPct val="0"/>
        </a:spcBef>
        <a:buNone/>
        <a:defRPr lang="en-US" sz="2400" b="1" kern="1200" dirty="0">
          <a:solidFill>
            <a:srgbClr val="C9AD62"/>
          </a:solidFill>
          <a:latin typeface="Raleway Black" pitchFamily="2" charset="0"/>
          <a:ea typeface="+mj-ea"/>
          <a:cs typeface="+mj-cs"/>
        </a:defRPr>
      </a:lvl1pPr>
    </p:titleStyle>
    <p:bodyStyle>
      <a:lvl1pPr marL="0" indent="0" algn="l" defTabSz="855005" rtl="0" eaLnBrk="1" latinLnBrk="0" hangingPunct="1">
        <a:lnSpc>
          <a:spcPct val="90000"/>
        </a:lnSpc>
        <a:spcBef>
          <a:spcPts val="0"/>
        </a:spcBef>
        <a:spcAft>
          <a:spcPts val="510"/>
        </a:spcAft>
        <a:buFont typeface="Arial" panose="020B0604020202020204" pitchFamily="34" charset="0"/>
        <a:buNone/>
        <a:defRPr sz="1400" kern="1200">
          <a:solidFill>
            <a:schemeClr val="tx1"/>
          </a:solidFill>
          <a:latin typeface="+mn-lt"/>
          <a:ea typeface="+mn-ea"/>
          <a:cs typeface="+mn-cs"/>
        </a:defRPr>
      </a:lvl1pPr>
      <a:lvl2pPr marL="148431" indent="-148431" algn="l" defTabSz="855005" rtl="0" eaLnBrk="1" latinLnBrk="0" hangingPunct="1">
        <a:lnSpc>
          <a:spcPct val="90000"/>
        </a:lnSpc>
        <a:spcBef>
          <a:spcPts val="0"/>
        </a:spcBef>
        <a:spcAft>
          <a:spcPts val="0"/>
        </a:spcAft>
        <a:buFont typeface="Arial" panose="020B0604020202020204" pitchFamily="34" charset="0"/>
        <a:buChar char="•"/>
        <a:defRPr sz="1400" kern="1200">
          <a:solidFill>
            <a:schemeClr val="tx1"/>
          </a:solidFill>
          <a:latin typeface="+mn-lt"/>
          <a:ea typeface="+mn-ea"/>
          <a:cs typeface="+mn-cs"/>
        </a:defRPr>
      </a:lvl2pPr>
      <a:lvl3pPr marL="288766" indent="-140335" algn="l" defTabSz="855005" rtl="0" eaLnBrk="1" latinLnBrk="0" hangingPunct="1">
        <a:lnSpc>
          <a:spcPct val="90000"/>
        </a:lnSpc>
        <a:spcBef>
          <a:spcPts val="0"/>
        </a:spcBef>
        <a:spcAft>
          <a:spcPts val="0"/>
        </a:spcAft>
        <a:buFont typeface="Courier New" panose="02070309020205020404" pitchFamily="49" charset="0"/>
        <a:buChar char="o"/>
        <a:tabLst>
          <a:tab pos="288766" algn="l"/>
        </a:tabLst>
        <a:defRPr sz="1400" kern="1200">
          <a:solidFill>
            <a:schemeClr val="tx1"/>
          </a:solidFill>
          <a:latin typeface="+mn-lt"/>
          <a:ea typeface="+mn-ea"/>
          <a:cs typeface="+mn-cs"/>
        </a:defRPr>
      </a:lvl3pPr>
      <a:lvl4pPr marL="437198" indent="-148431" algn="l" defTabSz="855005" rtl="0" eaLnBrk="1" latinLnBrk="0" hangingPunct="1">
        <a:lnSpc>
          <a:spcPct val="90000"/>
        </a:lnSpc>
        <a:spcBef>
          <a:spcPts val="0"/>
        </a:spcBef>
        <a:spcAft>
          <a:spcPts val="0"/>
        </a:spcAft>
        <a:buFont typeface="Wingdings" panose="05000000000000000000" pitchFamily="2" charset="2"/>
        <a:buChar char="§"/>
        <a:defRPr sz="1400" kern="1200">
          <a:solidFill>
            <a:schemeClr val="tx1"/>
          </a:solidFill>
          <a:latin typeface="+mn-lt"/>
          <a:ea typeface="+mn-ea"/>
          <a:cs typeface="+mn-cs"/>
        </a:defRPr>
      </a:lvl4pPr>
      <a:lvl5pPr marL="582930" indent="-145733" algn="l" defTabSz="855005" rtl="0" eaLnBrk="1" latinLnBrk="0" hangingPunct="1">
        <a:lnSpc>
          <a:spcPct val="90000"/>
        </a:lnSpc>
        <a:spcBef>
          <a:spcPts val="0"/>
        </a:spcBef>
        <a:spcAft>
          <a:spcPts val="0"/>
        </a:spcAft>
        <a:buFont typeface="Arial" panose="020B0604020202020204" pitchFamily="34" charset="0"/>
        <a:buChar char="•"/>
        <a:defRPr sz="1400" kern="1200">
          <a:solidFill>
            <a:schemeClr val="tx1"/>
          </a:solidFill>
          <a:latin typeface="+mn-lt"/>
          <a:ea typeface="+mn-ea"/>
          <a:cs typeface="+mn-cs"/>
        </a:defRPr>
      </a:lvl5pPr>
      <a:lvl6pPr marL="2137513" indent="0" algn="l" defTabSz="855005" rtl="0" eaLnBrk="1" latinLnBrk="0" hangingPunct="1">
        <a:lnSpc>
          <a:spcPct val="90000"/>
        </a:lnSpc>
        <a:spcBef>
          <a:spcPts val="468"/>
        </a:spcBef>
        <a:buFont typeface="Arial" panose="020B0604020202020204" pitchFamily="34" charset="0"/>
        <a:buNone/>
        <a:defRPr sz="1683" kern="1200">
          <a:solidFill>
            <a:schemeClr val="tx1"/>
          </a:solidFill>
          <a:latin typeface="+mn-lt"/>
          <a:ea typeface="+mn-ea"/>
          <a:cs typeface="+mn-cs"/>
        </a:defRPr>
      </a:lvl6pPr>
      <a:lvl7pPr marL="2778766" indent="-213751" algn="l" defTabSz="855005" rtl="0" eaLnBrk="1" latinLnBrk="0" hangingPunct="1">
        <a:lnSpc>
          <a:spcPct val="90000"/>
        </a:lnSpc>
        <a:spcBef>
          <a:spcPts val="468"/>
        </a:spcBef>
        <a:buFont typeface="Arial" panose="020B0604020202020204" pitchFamily="34" charset="0"/>
        <a:buChar char="•"/>
        <a:defRPr sz="1683" kern="1200">
          <a:solidFill>
            <a:schemeClr val="tx1"/>
          </a:solidFill>
          <a:latin typeface="+mn-lt"/>
          <a:ea typeface="+mn-ea"/>
          <a:cs typeface="+mn-cs"/>
        </a:defRPr>
      </a:lvl7pPr>
      <a:lvl8pPr marL="3206269" indent="-213751" algn="l" defTabSz="855005" rtl="0" eaLnBrk="1" latinLnBrk="0" hangingPunct="1">
        <a:lnSpc>
          <a:spcPct val="90000"/>
        </a:lnSpc>
        <a:spcBef>
          <a:spcPts val="468"/>
        </a:spcBef>
        <a:buFont typeface="Arial" panose="020B0604020202020204" pitchFamily="34" charset="0"/>
        <a:buChar char="•"/>
        <a:defRPr sz="1683" kern="1200">
          <a:solidFill>
            <a:schemeClr val="tx1"/>
          </a:solidFill>
          <a:latin typeface="+mn-lt"/>
          <a:ea typeface="+mn-ea"/>
          <a:cs typeface="+mn-cs"/>
        </a:defRPr>
      </a:lvl8pPr>
      <a:lvl9pPr marL="3633770" indent="-213751" algn="l" defTabSz="855005" rtl="0" eaLnBrk="1" latinLnBrk="0" hangingPunct="1">
        <a:lnSpc>
          <a:spcPct val="90000"/>
        </a:lnSpc>
        <a:spcBef>
          <a:spcPts val="468"/>
        </a:spcBef>
        <a:buFont typeface="Arial" panose="020B0604020202020204" pitchFamily="34" charset="0"/>
        <a:buChar char="•"/>
        <a:defRPr sz="1683" kern="1200">
          <a:solidFill>
            <a:schemeClr val="tx1"/>
          </a:solidFill>
          <a:latin typeface="+mn-lt"/>
          <a:ea typeface="+mn-ea"/>
          <a:cs typeface="+mn-cs"/>
        </a:defRPr>
      </a:lvl9pPr>
    </p:bodyStyle>
    <p:otherStyle>
      <a:defPPr>
        <a:defRPr lang="en-US"/>
      </a:defPPr>
      <a:lvl1pPr marL="0" algn="l" defTabSz="855005" rtl="0" eaLnBrk="1" latinLnBrk="0" hangingPunct="1">
        <a:defRPr sz="1683" kern="1200">
          <a:solidFill>
            <a:schemeClr val="tx1"/>
          </a:solidFill>
          <a:latin typeface="+mn-lt"/>
          <a:ea typeface="+mn-ea"/>
          <a:cs typeface="+mn-cs"/>
        </a:defRPr>
      </a:lvl1pPr>
      <a:lvl2pPr marL="427502" algn="l" defTabSz="855005" rtl="0" eaLnBrk="1" latinLnBrk="0" hangingPunct="1">
        <a:defRPr sz="1683" kern="1200">
          <a:solidFill>
            <a:schemeClr val="tx1"/>
          </a:solidFill>
          <a:latin typeface="+mn-lt"/>
          <a:ea typeface="+mn-ea"/>
          <a:cs typeface="+mn-cs"/>
        </a:defRPr>
      </a:lvl2pPr>
      <a:lvl3pPr marL="855005" algn="l" defTabSz="855005" rtl="0" eaLnBrk="1" latinLnBrk="0" hangingPunct="1">
        <a:defRPr sz="1683" kern="1200">
          <a:solidFill>
            <a:schemeClr val="tx1"/>
          </a:solidFill>
          <a:latin typeface="+mn-lt"/>
          <a:ea typeface="+mn-ea"/>
          <a:cs typeface="+mn-cs"/>
        </a:defRPr>
      </a:lvl3pPr>
      <a:lvl4pPr marL="1282508" algn="l" defTabSz="855005" rtl="0" eaLnBrk="1" latinLnBrk="0" hangingPunct="1">
        <a:defRPr sz="1683" kern="1200">
          <a:solidFill>
            <a:schemeClr val="tx1"/>
          </a:solidFill>
          <a:latin typeface="+mn-lt"/>
          <a:ea typeface="+mn-ea"/>
          <a:cs typeface="+mn-cs"/>
        </a:defRPr>
      </a:lvl4pPr>
      <a:lvl5pPr marL="1710010" algn="l" defTabSz="855005" rtl="0" eaLnBrk="1" latinLnBrk="0" hangingPunct="1">
        <a:defRPr sz="1683" kern="1200">
          <a:solidFill>
            <a:schemeClr val="tx1"/>
          </a:solidFill>
          <a:latin typeface="+mn-lt"/>
          <a:ea typeface="+mn-ea"/>
          <a:cs typeface="+mn-cs"/>
        </a:defRPr>
      </a:lvl5pPr>
      <a:lvl6pPr marL="2137512" algn="l" defTabSz="855005" rtl="0" eaLnBrk="1" latinLnBrk="0" hangingPunct="1">
        <a:defRPr sz="1683" kern="1200">
          <a:solidFill>
            <a:schemeClr val="tx1"/>
          </a:solidFill>
          <a:latin typeface="+mn-lt"/>
          <a:ea typeface="+mn-ea"/>
          <a:cs typeface="+mn-cs"/>
        </a:defRPr>
      </a:lvl6pPr>
      <a:lvl7pPr marL="2565015" algn="l" defTabSz="855005" rtl="0" eaLnBrk="1" latinLnBrk="0" hangingPunct="1">
        <a:defRPr sz="1683" kern="1200">
          <a:solidFill>
            <a:schemeClr val="tx1"/>
          </a:solidFill>
          <a:latin typeface="+mn-lt"/>
          <a:ea typeface="+mn-ea"/>
          <a:cs typeface="+mn-cs"/>
        </a:defRPr>
      </a:lvl7pPr>
      <a:lvl8pPr marL="2992517" algn="l" defTabSz="855005" rtl="0" eaLnBrk="1" latinLnBrk="0" hangingPunct="1">
        <a:defRPr sz="1683" kern="1200">
          <a:solidFill>
            <a:schemeClr val="tx1"/>
          </a:solidFill>
          <a:latin typeface="+mn-lt"/>
          <a:ea typeface="+mn-ea"/>
          <a:cs typeface="+mn-cs"/>
        </a:defRPr>
      </a:lvl8pPr>
      <a:lvl9pPr marL="3420020" algn="l" defTabSz="855005" rtl="0" eaLnBrk="1" latinLnBrk="0" hangingPunct="1">
        <a:defRPr sz="168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264" userDrawn="1">
          <p15:clr>
            <a:srgbClr val="F26B43"/>
          </p15:clr>
        </p15:guide>
        <p15:guide id="3" pos="192">
          <p15:clr>
            <a:srgbClr val="F26B43"/>
          </p15:clr>
        </p15:guide>
        <p15:guide id="4" pos="6336" userDrawn="1">
          <p15:clr>
            <a:srgbClr val="F26B43"/>
          </p15:clr>
        </p15:guide>
        <p15:guide id="5" orient="horz" pos="192">
          <p15:clr>
            <a:srgbClr val="F26B43"/>
          </p15:clr>
        </p15:guide>
        <p15:guide id="6" orient="horz" pos="439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262575F2-A654-EAD1-765C-1C08829C2685}"/>
              </a:ext>
            </a:extLst>
          </p:cNvPr>
          <p:cNvSpPr>
            <a:spLocks noGrp="1"/>
          </p:cNvSpPr>
          <p:nvPr>
            <p:ph type="body" idx="1"/>
          </p:nvPr>
        </p:nvSpPr>
        <p:spPr>
          <a:xfrm>
            <a:off x="304799" y="2053251"/>
            <a:ext cx="9746157" cy="1415772"/>
          </a:xfrm>
          <a:prstGeom prst="rect">
            <a:avLst/>
          </a:prstGeom>
        </p:spPr>
        <p:txBody>
          <a:bodyPr vert="horz" wrap="square" lIns="182880" tIns="182880" rIns="182880" bIns="182880" rtlCol="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32" name="Rectangle 27">
            <a:extLst>
              <a:ext uri="{FF2B5EF4-FFF2-40B4-BE49-F238E27FC236}">
                <a16:creationId xmlns:a16="http://schemas.microsoft.com/office/drawing/2014/main" id="{D6B5EE2D-D761-CA5D-55FE-D9D9A4FB61F7}"/>
              </a:ext>
            </a:extLst>
          </p:cNvPr>
          <p:cNvSpPr/>
          <p:nvPr userDrawn="1"/>
        </p:nvSpPr>
        <p:spPr>
          <a:xfrm flipH="1">
            <a:off x="0" y="537076"/>
            <a:ext cx="103632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33" name="Rectangle 27">
            <a:extLst>
              <a:ext uri="{FF2B5EF4-FFF2-40B4-BE49-F238E27FC236}">
                <a16:creationId xmlns:a16="http://schemas.microsoft.com/office/drawing/2014/main" id="{03CEECC2-35F0-20C7-53FE-E8C9F16FB070}"/>
              </a:ext>
            </a:extLst>
          </p:cNvPr>
          <p:cNvSpPr/>
          <p:nvPr userDrawn="1"/>
        </p:nvSpPr>
        <p:spPr>
          <a:xfrm flipH="1">
            <a:off x="-8827" y="-12577"/>
            <a:ext cx="1037147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grpSp>
        <p:nvGrpSpPr>
          <p:cNvPr id="35" name="Group 34">
            <a:extLst>
              <a:ext uri="{FF2B5EF4-FFF2-40B4-BE49-F238E27FC236}">
                <a16:creationId xmlns:a16="http://schemas.microsoft.com/office/drawing/2014/main" id="{A1927297-E52F-A9ED-F62A-983A2F1A3560}"/>
              </a:ext>
            </a:extLst>
          </p:cNvPr>
          <p:cNvGrpSpPr/>
          <p:nvPr userDrawn="1"/>
        </p:nvGrpSpPr>
        <p:grpSpPr>
          <a:xfrm>
            <a:off x="518160" y="487796"/>
            <a:ext cx="1772790" cy="859278"/>
            <a:chOff x="457200" y="464811"/>
            <a:chExt cx="1360162" cy="659276"/>
          </a:xfrm>
          <a:effectLst>
            <a:outerShdw blurRad="50800" dist="38100" dir="5400000" algn="t" rotWithShape="0">
              <a:prstClr val="black">
                <a:alpha val="40000"/>
              </a:prstClr>
            </a:outerShdw>
          </a:effectLst>
        </p:grpSpPr>
        <p:pic>
          <p:nvPicPr>
            <p:cNvPr id="36" name="Picture 35">
              <a:extLst>
                <a:ext uri="{FF2B5EF4-FFF2-40B4-BE49-F238E27FC236}">
                  <a16:creationId xmlns:a16="http://schemas.microsoft.com/office/drawing/2014/main" id="{26AC6F5E-4979-DB1E-3E72-3B3E76DA904C}"/>
                </a:ext>
              </a:extLst>
            </p:cNvPr>
            <p:cNvPicPr/>
            <p:nvPr userDrawn="1"/>
          </p:nvPicPr>
          <p:blipFill>
            <a:blip r:embed="rId7">
              <a:extLst>
                <a:ext uri="{28A0092B-C50C-407E-A947-70E740481C1C}">
                  <a14:useLocalDpi xmlns:a14="http://schemas.microsoft.com/office/drawing/2010/main" val="0"/>
                </a:ext>
              </a:extLst>
            </a:blip>
            <a:srcRect/>
            <a:stretch/>
          </p:blipFill>
          <p:spPr>
            <a:xfrm>
              <a:off x="1279832" y="464811"/>
              <a:ext cx="537530" cy="659276"/>
            </a:xfrm>
            <a:prstGeom prst="rect">
              <a:avLst/>
            </a:prstGeom>
          </p:spPr>
        </p:pic>
        <p:pic>
          <p:nvPicPr>
            <p:cNvPr id="37" name="Picture 36">
              <a:extLst>
                <a:ext uri="{FF2B5EF4-FFF2-40B4-BE49-F238E27FC236}">
                  <a16:creationId xmlns:a16="http://schemas.microsoft.com/office/drawing/2014/main" id="{26239617-619F-AB3B-76F0-3C52C5B8E872}"/>
                </a:ext>
              </a:extLst>
            </p:cNvPr>
            <p:cNvPicPr/>
            <p:nvPr userDrawn="1"/>
          </p:nvPicPr>
          <p:blipFill>
            <a:blip r:embed="rId8" cstate="screen">
              <a:extLst>
                <a:ext uri="{28A0092B-C50C-407E-A947-70E740481C1C}">
                  <a14:useLocalDpi xmlns:a14="http://schemas.microsoft.com/office/drawing/2010/main" val="0"/>
                </a:ext>
              </a:extLst>
            </a:blip>
            <a:srcRect/>
            <a:stretch/>
          </p:blipFill>
          <p:spPr>
            <a:xfrm>
              <a:off x="457200" y="501910"/>
              <a:ext cx="585080" cy="585080"/>
            </a:xfrm>
            <a:prstGeom prst="rect">
              <a:avLst/>
            </a:prstGeom>
          </p:spPr>
        </p:pic>
      </p:grpSp>
      <p:grpSp>
        <p:nvGrpSpPr>
          <p:cNvPr id="65" name="Group 64">
            <a:extLst>
              <a:ext uri="{FF2B5EF4-FFF2-40B4-BE49-F238E27FC236}">
                <a16:creationId xmlns:a16="http://schemas.microsoft.com/office/drawing/2014/main" id="{8B6895B0-EA0D-0E93-0BEB-C7281F152F5F}"/>
              </a:ext>
            </a:extLst>
          </p:cNvPr>
          <p:cNvGrpSpPr>
            <a:grpSpLocks/>
          </p:cNvGrpSpPr>
          <p:nvPr userDrawn="1"/>
        </p:nvGrpSpPr>
        <p:grpSpPr>
          <a:xfrm>
            <a:off x="0" y="7333488"/>
            <a:ext cx="10372027" cy="470925"/>
            <a:chOff x="0" y="7333488"/>
            <a:chExt cx="10372027" cy="470925"/>
          </a:xfrm>
        </p:grpSpPr>
        <p:sp>
          <p:nvSpPr>
            <p:cNvPr id="34" name="Rectangle 33">
              <a:extLst>
                <a:ext uri="{FF2B5EF4-FFF2-40B4-BE49-F238E27FC236}">
                  <a16:creationId xmlns:a16="http://schemas.microsoft.com/office/drawing/2014/main" id="{A5516028-B474-23F7-AA13-CC684D95CA5F}"/>
                </a:ext>
              </a:extLst>
            </p:cNvPr>
            <p:cNvSpPr>
              <a:spLocks/>
            </p:cNvSpPr>
            <p:nvPr userDrawn="1"/>
          </p:nvSpPr>
          <p:spPr>
            <a:xfrm>
              <a:off x="0" y="7333488"/>
              <a:ext cx="10372027"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38" name="TextBox 37">
              <a:extLst>
                <a:ext uri="{FF2B5EF4-FFF2-40B4-BE49-F238E27FC236}">
                  <a16:creationId xmlns:a16="http://schemas.microsoft.com/office/drawing/2014/main" id="{16FE29F0-64B6-3042-EE63-AA4A8608C7D2}"/>
                </a:ext>
              </a:extLst>
            </p:cNvPr>
            <p:cNvSpPr txBox="1">
              <a:spLocks/>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39" name="TextBox 38">
              <a:extLst>
                <a:ext uri="{FF2B5EF4-FFF2-40B4-BE49-F238E27FC236}">
                  <a16:creationId xmlns:a16="http://schemas.microsoft.com/office/drawing/2014/main" id="{07B60741-28D8-B731-349B-66EF172E64ED}"/>
                </a:ext>
              </a:extLst>
            </p:cNvPr>
            <p:cNvSpPr txBox="1">
              <a:spLocks/>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40" name="Star: 5 Points 39">
              <a:extLst>
                <a:ext uri="{FF2B5EF4-FFF2-40B4-BE49-F238E27FC236}">
                  <a16:creationId xmlns:a16="http://schemas.microsoft.com/office/drawing/2014/main" id="{7ED87D7C-14DA-B154-75A3-43E235915D46}"/>
                </a:ext>
              </a:extLst>
            </p:cNvPr>
            <p:cNvSpPr>
              <a:spLocks/>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1" name="Star: 5 Points 40">
              <a:extLst>
                <a:ext uri="{FF2B5EF4-FFF2-40B4-BE49-F238E27FC236}">
                  <a16:creationId xmlns:a16="http://schemas.microsoft.com/office/drawing/2014/main" id="{53290CB0-DBAC-2D7E-B848-4E59C2D21545}"/>
                </a:ext>
              </a:extLst>
            </p:cNvPr>
            <p:cNvSpPr>
              <a:spLocks/>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2" name="Star: 5 Points 41">
              <a:extLst>
                <a:ext uri="{FF2B5EF4-FFF2-40B4-BE49-F238E27FC236}">
                  <a16:creationId xmlns:a16="http://schemas.microsoft.com/office/drawing/2014/main" id="{6788BF3A-7706-C3F2-09D1-5A55ADD4020F}"/>
                </a:ext>
              </a:extLst>
            </p:cNvPr>
            <p:cNvSpPr>
              <a:spLocks/>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4" name="MarginSpacers" hidden="1">
            <a:extLst>
              <a:ext uri="{FF2B5EF4-FFF2-40B4-BE49-F238E27FC236}">
                <a16:creationId xmlns:a16="http://schemas.microsoft.com/office/drawing/2014/main" id="{39288C4E-5463-FE3A-C7A5-5A1FDFC41CF3}"/>
              </a:ext>
            </a:extLst>
          </p:cNvPr>
          <p:cNvGrpSpPr>
            <a:grpSpLocks/>
          </p:cNvGrpSpPr>
          <p:nvPr userDrawn="1"/>
        </p:nvGrpSpPr>
        <p:grpSpPr>
          <a:xfrm>
            <a:off x="0" y="0"/>
            <a:ext cx="10363200" cy="7277100"/>
            <a:chOff x="0" y="0"/>
            <a:chExt cx="12191992" cy="7277100"/>
          </a:xfrm>
        </p:grpSpPr>
        <p:sp>
          <p:nvSpPr>
            <p:cNvPr id="6" name="Rectangle 5">
              <a:extLst>
                <a:ext uri="{FF2B5EF4-FFF2-40B4-BE49-F238E27FC236}">
                  <a16:creationId xmlns:a16="http://schemas.microsoft.com/office/drawing/2014/main" id="{537F0EF0-E007-6782-D107-A8D09C11B17F}"/>
                </a:ext>
              </a:extLst>
            </p:cNvPr>
            <p:cNvSpPr>
              <a:spLocks/>
            </p:cNvSpPr>
            <p:nvPr/>
          </p:nvSpPr>
          <p:spPr>
            <a:xfrm>
              <a:off x="0" y="0"/>
              <a:ext cx="358588" cy="3048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10" name="Rectangle 9">
              <a:extLst>
                <a:ext uri="{FF2B5EF4-FFF2-40B4-BE49-F238E27FC236}">
                  <a16:creationId xmlns:a16="http://schemas.microsoft.com/office/drawing/2014/main" id="{3BBB0FCF-B968-03C4-A7F9-8F57A610FCFF}"/>
                </a:ext>
              </a:extLst>
            </p:cNvPr>
            <p:cNvSpPr>
              <a:spLocks/>
            </p:cNvSpPr>
            <p:nvPr/>
          </p:nvSpPr>
          <p:spPr>
            <a:xfrm>
              <a:off x="0" y="6972300"/>
              <a:ext cx="358588" cy="3048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46" name="Rectangle 45">
              <a:extLst>
                <a:ext uri="{FF2B5EF4-FFF2-40B4-BE49-F238E27FC236}">
                  <a16:creationId xmlns:a16="http://schemas.microsoft.com/office/drawing/2014/main" id="{61FDEED0-5D41-6C4B-80F3-2BD55EC4502C}"/>
                </a:ext>
              </a:extLst>
            </p:cNvPr>
            <p:cNvSpPr>
              <a:spLocks/>
            </p:cNvSpPr>
            <p:nvPr userDrawn="1"/>
          </p:nvSpPr>
          <p:spPr>
            <a:xfrm>
              <a:off x="11833404" y="0"/>
              <a:ext cx="358588" cy="3048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47" name="Rectangle 46">
              <a:extLst>
                <a:ext uri="{FF2B5EF4-FFF2-40B4-BE49-F238E27FC236}">
                  <a16:creationId xmlns:a16="http://schemas.microsoft.com/office/drawing/2014/main" id="{B5CDA613-2614-E78C-85DB-483DBEBD1618}"/>
                </a:ext>
              </a:extLst>
            </p:cNvPr>
            <p:cNvSpPr>
              <a:spLocks/>
            </p:cNvSpPr>
            <p:nvPr userDrawn="1"/>
          </p:nvSpPr>
          <p:spPr>
            <a:xfrm>
              <a:off x="11833404" y="6972300"/>
              <a:ext cx="358588" cy="3048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grpSp>
      <p:sp>
        <p:nvSpPr>
          <p:cNvPr id="9" name="Slide Number Placeholder 5">
            <a:extLst>
              <a:ext uri="{FF2B5EF4-FFF2-40B4-BE49-F238E27FC236}">
                <a16:creationId xmlns:a16="http://schemas.microsoft.com/office/drawing/2014/main" id="{01CC0831-B726-4F7C-130C-E324E69B74F1}"/>
              </a:ext>
            </a:extLst>
          </p:cNvPr>
          <p:cNvSpPr/>
          <p:nvPr userDrawn="1"/>
        </p:nvSpPr>
        <p:spPr>
          <a:xfrm>
            <a:off x="9953252" y="7346912"/>
            <a:ext cx="388620" cy="414338"/>
          </a:xfrm>
          <a:prstGeom prst="rect">
            <a:avLst/>
          </a:prstGeom>
        </p:spPr>
        <p:txBody>
          <a:bodyPr vert="horz" lIns="77724" tIns="38862" rIns="77724" bIns="38862" rtlCol="0" anchor="ctr"/>
          <a:lstStyle>
            <a:defPPr>
              <a:defRPr lang="en-US"/>
            </a:defPPr>
            <a:lvl1pPr marL="0" algn="r" defTabSz="457200" rtl="0" eaLnBrk="1" latinLnBrk="0" hangingPunct="1">
              <a:defRPr sz="1200" kern="1200">
                <a:solidFill>
                  <a:srgbClr val="C9AD62"/>
                </a:solidFill>
                <a:latin typeface="Raleway Black"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1AFD517-F320-4289-8E0F-CDC515A77198}" type="slidenum">
              <a:rPr lang="en-US" sz="1200" smtClean="0"/>
              <a:t>‹#›</a:t>
            </a:fld>
            <a:endParaRPr lang="en-US" sz="1020"/>
          </a:p>
        </p:txBody>
      </p:sp>
      <p:sp>
        <p:nvSpPr>
          <p:cNvPr id="22" name="Title Placeholder 21">
            <a:extLst>
              <a:ext uri="{FF2B5EF4-FFF2-40B4-BE49-F238E27FC236}">
                <a16:creationId xmlns:a16="http://schemas.microsoft.com/office/drawing/2014/main" id="{D4B3C5BD-C65A-0DC6-9D39-5C58B9ACEEFF}"/>
              </a:ext>
            </a:extLst>
          </p:cNvPr>
          <p:cNvSpPr>
            <a:spLocks noGrp="1" noRot="1" noMove="1" noResize="1" noEditPoints="1" noAdjustHandles="1" noChangeArrowheads="1" noChangeShapeType="1"/>
          </p:cNvSpPr>
          <p:nvPr>
            <p:ph type="title"/>
          </p:nvPr>
        </p:nvSpPr>
        <p:spPr>
          <a:xfrm>
            <a:off x="712470" y="414339"/>
            <a:ext cx="9391650" cy="371897"/>
          </a:xfrm>
          <a:prstGeom prst="rect">
            <a:avLst/>
          </a:prstGeom>
        </p:spPr>
        <p:txBody>
          <a:bodyPr vert="horz" wrap="square" lIns="91440" tIns="45720" rIns="91440" bIns="45720" rtlCol="0" anchor="ctr">
            <a:noAutofit/>
          </a:bodyPr>
          <a:lstStyle/>
          <a:p>
            <a:r>
              <a:rPr lang="en-US"/>
              <a:t>Click to edit Master title style</a:t>
            </a:r>
          </a:p>
        </p:txBody>
      </p:sp>
      <p:grpSp>
        <p:nvGrpSpPr>
          <p:cNvPr id="73" name="CUI_Labels">
            <a:extLst>
              <a:ext uri="{FF2B5EF4-FFF2-40B4-BE49-F238E27FC236}">
                <a16:creationId xmlns:a16="http://schemas.microsoft.com/office/drawing/2014/main" id="{48E7ABF5-9629-E070-FC5E-9DC25A8CE71A}"/>
              </a:ext>
            </a:extLst>
          </p:cNvPr>
          <p:cNvGrpSpPr>
            <a:grpSpLocks noChangeAspect="1"/>
          </p:cNvGrpSpPr>
          <p:nvPr userDrawn="1"/>
        </p:nvGrpSpPr>
        <p:grpSpPr>
          <a:xfrm>
            <a:off x="4942468" y="163034"/>
            <a:ext cx="478265" cy="7335046"/>
            <a:chOff x="5817063" y="163034"/>
            <a:chExt cx="478265" cy="7335046"/>
          </a:xfrm>
          <a:effectLst/>
        </p:grpSpPr>
        <p:sp>
          <p:nvSpPr>
            <p:cNvPr id="90" name="Rectangle 89">
              <a:extLst>
                <a:ext uri="{FF2B5EF4-FFF2-40B4-BE49-F238E27FC236}">
                  <a16:creationId xmlns:a16="http://schemas.microsoft.com/office/drawing/2014/main" id="{13DE3935-AF28-0083-DEC3-8110A0C3B976}"/>
                </a:ext>
              </a:extLst>
            </p:cNvPr>
            <p:cNvSpPr>
              <a:spLocks noChangeAspect="1"/>
            </p:cNvSpPr>
            <p:nvPr userDrawn="1"/>
          </p:nvSpPr>
          <p:spPr>
            <a:xfrm>
              <a:off x="5817063" y="163034"/>
              <a:ext cx="478265" cy="15544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7030A0"/>
                  </a:solidFill>
                  <a:effectLst/>
                  <a:uLnTx/>
                  <a:uFillTx/>
                  <a:latin typeface="+mj-lt"/>
                  <a:ea typeface="+mn-ea"/>
                  <a:cs typeface="Times New Roman" panose="02020603050405020304" pitchFamily="18" charset="0"/>
                </a:rPr>
                <a:t>CUI</a:t>
              </a:r>
            </a:p>
          </p:txBody>
        </p:sp>
        <p:sp>
          <p:nvSpPr>
            <p:cNvPr id="92" name="Rectangle 91">
              <a:extLst>
                <a:ext uri="{FF2B5EF4-FFF2-40B4-BE49-F238E27FC236}">
                  <a16:creationId xmlns:a16="http://schemas.microsoft.com/office/drawing/2014/main" id="{12249076-A132-7907-B990-5ED920561B2F}"/>
                </a:ext>
              </a:extLst>
            </p:cNvPr>
            <p:cNvSpPr>
              <a:spLocks noChangeAspect="1"/>
            </p:cNvSpPr>
            <p:nvPr userDrawn="1"/>
          </p:nvSpPr>
          <p:spPr>
            <a:xfrm>
              <a:off x="5817063" y="7342632"/>
              <a:ext cx="478265" cy="15544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7030A0"/>
                  </a:solidFill>
                  <a:effectLst/>
                  <a:uLnTx/>
                  <a:uFillTx/>
                  <a:latin typeface="+mj-lt"/>
                  <a:ea typeface="+mn-ea"/>
                  <a:cs typeface="Times New Roman" panose="02020603050405020304" pitchFamily="18" charset="0"/>
                </a:rPr>
                <a:t>CUI</a:t>
              </a:r>
            </a:p>
          </p:txBody>
        </p:sp>
      </p:grpSp>
    </p:spTree>
    <p:extLst>
      <p:ext uri="{BB962C8B-B14F-4D97-AF65-F5344CB8AC3E}">
        <p14:creationId xmlns:p14="http://schemas.microsoft.com/office/powerpoint/2010/main" val="817160397"/>
      </p:ext>
    </p:extLst>
  </p:cSld>
  <p:clrMap bg1="lt1" tx1="dk1" bg2="lt2" tx2="dk2" accent1="accent1" accent2="accent2" accent3="accent3" accent4="accent4" accent5="accent5" accent6="accent6" hlink="hlink" folHlink="folHlink"/>
  <p:sldLayoutIdLst>
    <p:sldLayoutId id="2147483718" r:id="rId1"/>
    <p:sldLayoutId id="2147483721" r:id="rId2"/>
    <p:sldLayoutId id="2147483723" r:id="rId3"/>
    <p:sldLayoutId id="2147483730" r:id="rId4"/>
    <p:sldLayoutId id="2147483733" r:id="rId5"/>
  </p:sldLayoutIdLst>
  <p:hf hdr="0" ftr="0" dt="0"/>
  <p:txStyles>
    <p:titleStyle>
      <a:lvl1pPr marL="0" algn="r" defTabSz="855005" rtl="0" eaLnBrk="1" latinLnBrk="0" hangingPunct="1">
        <a:lnSpc>
          <a:spcPct val="100000"/>
        </a:lnSpc>
        <a:spcBef>
          <a:spcPct val="0"/>
        </a:spcBef>
        <a:buNone/>
        <a:defRPr lang="en-US" sz="2400" b="1" kern="1200" dirty="0">
          <a:solidFill>
            <a:srgbClr val="C9AD62"/>
          </a:solidFill>
          <a:latin typeface="Raleway Black" pitchFamily="2" charset="0"/>
          <a:ea typeface="+mj-ea"/>
          <a:cs typeface="+mj-cs"/>
        </a:defRPr>
      </a:lvl1pPr>
    </p:titleStyle>
    <p:bodyStyle>
      <a:lvl1pPr marL="0" indent="0" algn="l" defTabSz="855005" rtl="0" eaLnBrk="1" latinLnBrk="0" hangingPunct="1">
        <a:lnSpc>
          <a:spcPct val="90000"/>
        </a:lnSpc>
        <a:spcBef>
          <a:spcPts val="1200"/>
        </a:spcBef>
        <a:spcAft>
          <a:spcPts val="510"/>
        </a:spcAft>
        <a:buFont typeface="Arial" panose="020B0604020202020204" pitchFamily="34" charset="0"/>
        <a:buNone/>
        <a:defRPr sz="1400" kern="1200">
          <a:solidFill>
            <a:schemeClr val="tx1"/>
          </a:solidFill>
          <a:latin typeface="+mn-lt"/>
          <a:ea typeface="+mn-ea"/>
          <a:cs typeface="+mn-cs"/>
        </a:defRPr>
      </a:lvl1pPr>
      <a:lvl2pPr marL="228600" indent="-228600" algn="l" defTabSz="855005" rtl="0" eaLnBrk="1" latinLnBrk="0" hangingPunct="1">
        <a:lnSpc>
          <a:spcPct val="90000"/>
        </a:lnSpc>
        <a:spcBef>
          <a:spcPts val="0"/>
        </a:spcBef>
        <a:spcAft>
          <a:spcPts val="0"/>
        </a:spcAft>
        <a:buFont typeface="Arial" panose="020B0604020202020204" pitchFamily="34" charset="0"/>
        <a:buChar char="•"/>
        <a:defRPr sz="1400" kern="1200">
          <a:solidFill>
            <a:schemeClr val="tx1"/>
          </a:solidFill>
          <a:latin typeface="+mn-lt"/>
          <a:ea typeface="+mn-ea"/>
          <a:cs typeface="+mn-cs"/>
        </a:defRPr>
      </a:lvl2pPr>
      <a:lvl3pPr marL="457200" indent="-228600" algn="l" defTabSz="855005" rtl="0" eaLnBrk="1" latinLnBrk="0" hangingPunct="1">
        <a:lnSpc>
          <a:spcPct val="90000"/>
        </a:lnSpc>
        <a:spcBef>
          <a:spcPts val="0"/>
        </a:spcBef>
        <a:spcAft>
          <a:spcPts val="0"/>
        </a:spcAft>
        <a:buFont typeface="Courier New" panose="02070309020205020404" pitchFamily="49" charset="0"/>
        <a:buChar char="o"/>
        <a:tabLst/>
        <a:defRPr sz="1400" kern="1200">
          <a:solidFill>
            <a:schemeClr val="tx1"/>
          </a:solidFill>
          <a:latin typeface="+mn-lt"/>
          <a:ea typeface="+mn-ea"/>
          <a:cs typeface="+mn-cs"/>
        </a:defRPr>
      </a:lvl3pPr>
      <a:lvl4pPr marL="685800" indent="-228600" algn="l" defTabSz="855005" rtl="0" eaLnBrk="1" latinLnBrk="0" hangingPunct="1">
        <a:lnSpc>
          <a:spcPct val="90000"/>
        </a:lnSpc>
        <a:spcBef>
          <a:spcPts val="0"/>
        </a:spcBef>
        <a:spcAft>
          <a:spcPts val="0"/>
        </a:spcAft>
        <a:buFont typeface="Wingdings" panose="05000000000000000000" pitchFamily="2" charset="2"/>
        <a:buChar char="§"/>
        <a:defRPr sz="1400" kern="1200">
          <a:solidFill>
            <a:schemeClr val="tx1"/>
          </a:solidFill>
          <a:latin typeface="+mn-lt"/>
          <a:ea typeface="+mn-ea"/>
          <a:cs typeface="+mn-cs"/>
        </a:defRPr>
      </a:lvl4pPr>
      <a:lvl5pPr marL="914400" indent="-228600" algn="l" defTabSz="855005" rtl="0" eaLnBrk="1" latinLnBrk="0" hangingPunct="1">
        <a:lnSpc>
          <a:spcPct val="90000"/>
        </a:lnSpc>
        <a:spcBef>
          <a:spcPts val="0"/>
        </a:spcBef>
        <a:spcAft>
          <a:spcPts val="0"/>
        </a:spcAft>
        <a:buFont typeface="Arial" panose="020B0604020202020204" pitchFamily="34" charset="0"/>
        <a:buChar char="•"/>
        <a:defRPr sz="1400" kern="1200">
          <a:solidFill>
            <a:schemeClr val="tx1"/>
          </a:solidFill>
          <a:latin typeface="+mn-lt"/>
          <a:ea typeface="+mn-ea"/>
          <a:cs typeface="+mn-cs"/>
        </a:defRPr>
      </a:lvl5pPr>
      <a:lvl6pPr marL="2137513" indent="0" algn="l" defTabSz="855005" rtl="0" eaLnBrk="1" latinLnBrk="0" hangingPunct="1">
        <a:lnSpc>
          <a:spcPct val="90000"/>
        </a:lnSpc>
        <a:spcBef>
          <a:spcPts val="468"/>
        </a:spcBef>
        <a:buFont typeface="Arial" panose="020B0604020202020204" pitchFamily="34" charset="0"/>
        <a:buNone/>
        <a:defRPr sz="1683" kern="1200">
          <a:solidFill>
            <a:schemeClr val="tx1"/>
          </a:solidFill>
          <a:latin typeface="+mn-lt"/>
          <a:ea typeface="+mn-ea"/>
          <a:cs typeface="+mn-cs"/>
        </a:defRPr>
      </a:lvl6pPr>
      <a:lvl7pPr marL="2778766" indent="-213751" algn="l" defTabSz="855005" rtl="0" eaLnBrk="1" latinLnBrk="0" hangingPunct="1">
        <a:lnSpc>
          <a:spcPct val="90000"/>
        </a:lnSpc>
        <a:spcBef>
          <a:spcPts val="468"/>
        </a:spcBef>
        <a:buFont typeface="Arial" panose="020B0604020202020204" pitchFamily="34" charset="0"/>
        <a:buChar char="•"/>
        <a:defRPr sz="1683" kern="1200">
          <a:solidFill>
            <a:schemeClr val="tx1"/>
          </a:solidFill>
          <a:latin typeface="+mn-lt"/>
          <a:ea typeface="+mn-ea"/>
          <a:cs typeface="+mn-cs"/>
        </a:defRPr>
      </a:lvl7pPr>
      <a:lvl8pPr marL="3206269" indent="-213751" algn="l" defTabSz="855005" rtl="0" eaLnBrk="1" latinLnBrk="0" hangingPunct="1">
        <a:lnSpc>
          <a:spcPct val="90000"/>
        </a:lnSpc>
        <a:spcBef>
          <a:spcPts val="468"/>
        </a:spcBef>
        <a:buFont typeface="Arial" panose="020B0604020202020204" pitchFamily="34" charset="0"/>
        <a:buChar char="•"/>
        <a:defRPr sz="1683" kern="1200">
          <a:solidFill>
            <a:schemeClr val="tx1"/>
          </a:solidFill>
          <a:latin typeface="+mn-lt"/>
          <a:ea typeface="+mn-ea"/>
          <a:cs typeface="+mn-cs"/>
        </a:defRPr>
      </a:lvl8pPr>
      <a:lvl9pPr marL="3633770" indent="-213751" algn="l" defTabSz="855005" rtl="0" eaLnBrk="1" latinLnBrk="0" hangingPunct="1">
        <a:lnSpc>
          <a:spcPct val="90000"/>
        </a:lnSpc>
        <a:spcBef>
          <a:spcPts val="468"/>
        </a:spcBef>
        <a:buFont typeface="Arial" panose="020B0604020202020204" pitchFamily="34" charset="0"/>
        <a:buChar char="•"/>
        <a:defRPr sz="1683" kern="1200">
          <a:solidFill>
            <a:schemeClr val="tx1"/>
          </a:solidFill>
          <a:latin typeface="+mn-lt"/>
          <a:ea typeface="+mn-ea"/>
          <a:cs typeface="+mn-cs"/>
        </a:defRPr>
      </a:lvl9pPr>
    </p:bodyStyle>
    <p:otherStyle>
      <a:defPPr>
        <a:defRPr lang="en-US"/>
      </a:defPPr>
      <a:lvl1pPr marL="0" algn="l" defTabSz="855005" rtl="0" eaLnBrk="1" latinLnBrk="0" hangingPunct="1">
        <a:defRPr sz="1683" kern="1200">
          <a:solidFill>
            <a:schemeClr val="tx1"/>
          </a:solidFill>
          <a:latin typeface="+mn-lt"/>
          <a:ea typeface="+mn-ea"/>
          <a:cs typeface="+mn-cs"/>
        </a:defRPr>
      </a:lvl1pPr>
      <a:lvl2pPr marL="427502" algn="l" defTabSz="855005" rtl="0" eaLnBrk="1" latinLnBrk="0" hangingPunct="1">
        <a:defRPr sz="1683" kern="1200">
          <a:solidFill>
            <a:schemeClr val="tx1"/>
          </a:solidFill>
          <a:latin typeface="+mn-lt"/>
          <a:ea typeface="+mn-ea"/>
          <a:cs typeface="+mn-cs"/>
        </a:defRPr>
      </a:lvl2pPr>
      <a:lvl3pPr marL="855005" algn="l" defTabSz="855005" rtl="0" eaLnBrk="1" latinLnBrk="0" hangingPunct="1">
        <a:defRPr sz="1683" kern="1200">
          <a:solidFill>
            <a:schemeClr val="tx1"/>
          </a:solidFill>
          <a:latin typeface="+mn-lt"/>
          <a:ea typeface="+mn-ea"/>
          <a:cs typeface="+mn-cs"/>
        </a:defRPr>
      </a:lvl3pPr>
      <a:lvl4pPr marL="1282508" algn="l" defTabSz="855005" rtl="0" eaLnBrk="1" latinLnBrk="0" hangingPunct="1">
        <a:defRPr sz="1683" kern="1200">
          <a:solidFill>
            <a:schemeClr val="tx1"/>
          </a:solidFill>
          <a:latin typeface="+mn-lt"/>
          <a:ea typeface="+mn-ea"/>
          <a:cs typeface="+mn-cs"/>
        </a:defRPr>
      </a:lvl4pPr>
      <a:lvl5pPr marL="1710010" algn="l" defTabSz="855005" rtl="0" eaLnBrk="1" latinLnBrk="0" hangingPunct="1">
        <a:defRPr sz="1683" kern="1200">
          <a:solidFill>
            <a:schemeClr val="tx1"/>
          </a:solidFill>
          <a:latin typeface="+mn-lt"/>
          <a:ea typeface="+mn-ea"/>
          <a:cs typeface="+mn-cs"/>
        </a:defRPr>
      </a:lvl5pPr>
      <a:lvl6pPr marL="2137512" algn="l" defTabSz="855005" rtl="0" eaLnBrk="1" latinLnBrk="0" hangingPunct="1">
        <a:defRPr sz="1683" kern="1200">
          <a:solidFill>
            <a:schemeClr val="tx1"/>
          </a:solidFill>
          <a:latin typeface="+mn-lt"/>
          <a:ea typeface="+mn-ea"/>
          <a:cs typeface="+mn-cs"/>
        </a:defRPr>
      </a:lvl6pPr>
      <a:lvl7pPr marL="2565015" algn="l" defTabSz="855005" rtl="0" eaLnBrk="1" latinLnBrk="0" hangingPunct="1">
        <a:defRPr sz="1683" kern="1200">
          <a:solidFill>
            <a:schemeClr val="tx1"/>
          </a:solidFill>
          <a:latin typeface="+mn-lt"/>
          <a:ea typeface="+mn-ea"/>
          <a:cs typeface="+mn-cs"/>
        </a:defRPr>
      </a:lvl7pPr>
      <a:lvl8pPr marL="2992517" algn="l" defTabSz="855005" rtl="0" eaLnBrk="1" latinLnBrk="0" hangingPunct="1">
        <a:defRPr sz="1683" kern="1200">
          <a:solidFill>
            <a:schemeClr val="tx1"/>
          </a:solidFill>
          <a:latin typeface="+mn-lt"/>
          <a:ea typeface="+mn-ea"/>
          <a:cs typeface="+mn-cs"/>
        </a:defRPr>
      </a:lvl8pPr>
      <a:lvl9pPr marL="3420020" algn="l" defTabSz="855005" rtl="0" eaLnBrk="1" latinLnBrk="0" hangingPunct="1">
        <a:defRPr sz="168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264" userDrawn="1">
          <p15:clr>
            <a:srgbClr val="F26B43"/>
          </p15:clr>
        </p15:guide>
        <p15:guide id="3" pos="192">
          <p15:clr>
            <a:srgbClr val="F26B43"/>
          </p15:clr>
        </p15:guide>
        <p15:guide id="4" pos="6336" userDrawn="1">
          <p15:clr>
            <a:srgbClr val="F26B43"/>
          </p15:clr>
        </p15:guide>
        <p15:guide id="5" orient="horz" pos="192">
          <p15:clr>
            <a:srgbClr val="F26B43"/>
          </p15:clr>
        </p15:guide>
        <p15:guide id="6" orient="horz" pos="439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2FFFB0A-55C7-43C3-AF09-500788064470}"/>
              </a:ext>
              <a:ext uri="{C183D7F6-B498-43B3-948B-1728B52AA6E4}">
                <adec:decorative xmlns:adec="http://schemas.microsoft.com/office/drawing/2017/decorative" val="0"/>
              </a:ext>
            </a:extLst>
          </p:cNvPr>
          <p:cNvGrpSpPr/>
          <p:nvPr userDrawn="1"/>
        </p:nvGrpSpPr>
        <p:grpSpPr>
          <a:xfrm>
            <a:off x="0" y="7333488"/>
            <a:ext cx="10372027" cy="470925"/>
            <a:chOff x="0" y="7333488"/>
            <a:chExt cx="10372027" cy="470925"/>
          </a:xfrm>
        </p:grpSpPr>
        <p:sp>
          <p:nvSpPr>
            <p:cNvPr id="9" name="Rectangle 8">
              <a:extLst>
                <a:ext uri="{FF2B5EF4-FFF2-40B4-BE49-F238E27FC236}">
                  <a16:creationId xmlns:a16="http://schemas.microsoft.com/office/drawing/2014/main" id="{BFD5BDBA-B4DA-5F31-6D94-4E78D9CDB1DF}"/>
                </a:ext>
              </a:extLst>
            </p:cNvPr>
            <p:cNvSpPr/>
            <p:nvPr userDrawn="1"/>
          </p:nvSpPr>
          <p:spPr>
            <a:xfrm>
              <a:off x="0" y="7333488"/>
              <a:ext cx="10372027"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11" name="TextBox 10">
              <a:extLst>
                <a:ext uri="{FF2B5EF4-FFF2-40B4-BE49-F238E27FC236}">
                  <a16:creationId xmlns:a16="http://schemas.microsoft.com/office/drawing/2014/main" id="{17A9C611-B54E-668E-4FBA-D9D10C17D1B5}"/>
                </a:ext>
              </a:extLst>
            </p:cNvPr>
            <p:cNvSpPr txBox="1"/>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2" name="TextBox 11">
              <a:extLst>
                <a:ext uri="{FF2B5EF4-FFF2-40B4-BE49-F238E27FC236}">
                  <a16:creationId xmlns:a16="http://schemas.microsoft.com/office/drawing/2014/main" id="{F4ECB693-137B-DE6C-8883-4CE0BDB8E55C}"/>
                </a:ext>
              </a:extLst>
            </p:cNvPr>
            <p:cNvSpPr txBox="1"/>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3" name="Star: 5 Points 12">
              <a:extLst>
                <a:ext uri="{FF2B5EF4-FFF2-40B4-BE49-F238E27FC236}">
                  <a16:creationId xmlns:a16="http://schemas.microsoft.com/office/drawing/2014/main" id="{8DD05B7F-72BD-008D-D605-837E58157496}"/>
                </a:ext>
              </a:extLst>
            </p:cNvPr>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Star: 5 Points 13">
              <a:extLst>
                <a:ext uri="{FF2B5EF4-FFF2-40B4-BE49-F238E27FC236}">
                  <a16:creationId xmlns:a16="http://schemas.microsoft.com/office/drawing/2014/main" id="{01EDF40D-A30A-6F7A-B3AC-F5CF68EA03A2}"/>
                </a:ext>
              </a:extLst>
            </p:cNvPr>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42149EB0-9285-D25A-9DA2-401EE1D06721}"/>
                </a:ext>
              </a:extLst>
            </p:cNvPr>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3" name="Text Placeholder 22">
            <a:extLst>
              <a:ext uri="{FF2B5EF4-FFF2-40B4-BE49-F238E27FC236}">
                <a16:creationId xmlns:a16="http://schemas.microsoft.com/office/drawing/2014/main" id="{262575F2-A654-EAD1-765C-1C08829C2685}"/>
              </a:ext>
            </a:extLst>
          </p:cNvPr>
          <p:cNvSpPr>
            <a:spLocks noGrp="1"/>
          </p:cNvSpPr>
          <p:nvPr>
            <p:ph type="body" idx="1"/>
          </p:nvPr>
        </p:nvSpPr>
        <p:spPr>
          <a:xfrm>
            <a:off x="304799" y="2053251"/>
            <a:ext cx="9746157" cy="1415772"/>
          </a:xfrm>
          <a:prstGeom prst="rect">
            <a:avLst/>
          </a:prstGeom>
        </p:spPr>
        <p:txBody>
          <a:bodyPr vert="horz" wrap="square" lIns="182880" tIns="182880" rIns="182880" bIns="182880" rtlCol="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32" name="Rectangle 27">
            <a:extLst>
              <a:ext uri="{FF2B5EF4-FFF2-40B4-BE49-F238E27FC236}">
                <a16:creationId xmlns:a16="http://schemas.microsoft.com/office/drawing/2014/main" id="{D6B5EE2D-D761-CA5D-55FE-D9D9A4FB61F7}"/>
              </a:ext>
            </a:extLst>
          </p:cNvPr>
          <p:cNvSpPr/>
          <p:nvPr userDrawn="1"/>
        </p:nvSpPr>
        <p:spPr>
          <a:xfrm flipH="1">
            <a:off x="0" y="537076"/>
            <a:ext cx="103632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33" name="Rectangle 27">
            <a:extLst>
              <a:ext uri="{FF2B5EF4-FFF2-40B4-BE49-F238E27FC236}">
                <a16:creationId xmlns:a16="http://schemas.microsoft.com/office/drawing/2014/main" id="{03CEECC2-35F0-20C7-53FE-E8C9F16FB070}"/>
              </a:ext>
            </a:extLst>
          </p:cNvPr>
          <p:cNvSpPr/>
          <p:nvPr userDrawn="1"/>
        </p:nvSpPr>
        <p:spPr>
          <a:xfrm flipH="1">
            <a:off x="-8827" y="-12577"/>
            <a:ext cx="1037147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grpSp>
        <p:nvGrpSpPr>
          <p:cNvPr id="35" name="Group 34">
            <a:extLst>
              <a:ext uri="{FF2B5EF4-FFF2-40B4-BE49-F238E27FC236}">
                <a16:creationId xmlns:a16="http://schemas.microsoft.com/office/drawing/2014/main" id="{A1927297-E52F-A9ED-F62A-983A2F1A3560}"/>
              </a:ext>
            </a:extLst>
          </p:cNvPr>
          <p:cNvGrpSpPr/>
          <p:nvPr userDrawn="1"/>
        </p:nvGrpSpPr>
        <p:grpSpPr>
          <a:xfrm>
            <a:off x="518160" y="487796"/>
            <a:ext cx="1772790" cy="859278"/>
            <a:chOff x="457200" y="464811"/>
            <a:chExt cx="1360162" cy="659276"/>
          </a:xfrm>
          <a:effectLst>
            <a:outerShdw blurRad="50800" dist="38100" dir="5400000" algn="t" rotWithShape="0">
              <a:prstClr val="black">
                <a:alpha val="40000"/>
              </a:prstClr>
            </a:outerShdw>
          </a:effectLst>
        </p:grpSpPr>
        <p:pic>
          <p:nvPicPr>
            <p:cNvPr id="36" name="Picture 35">
              <a:extLst>
                <a:ext uri="{FF2B5EF4-FFF2-40B4-BE49-F238E27FC236}">
                  <a16:creationId xmlns:a16="http://schemas.microsoft.com/office/drawing/2014/main" id="{26AC6F5E-4979-DB1E-3E72-3B3E76DA904C}"/>
                </a:ext>
              </a:extLst>
            </p:cNvPr>
            <p:cNvPicPr/>
            <p:nvPr userDrawn="1"/>
          </p:nvPicPr>
          <p:blipFill>
            <a:blip r:embed="rId9">
              <a:extLst>
                <a:ext uri="{28A0092B-C50C-407E-A947-70E740481C1C}">
                  <a14:useLocalDpi xmlns:a14="http://schemas.microsoft.com/office/drawing/2010/main" val="0"/>
                </a:ext>
              </a:extLst>
            </a:blip>
            <a:srcRect/>
            <a:stretch/>
          </p:blipFill>
          <p:spPr>
            <a:xfrm>
              <a:off x="1279832" y="464811"/>
              <a:ext cx="537530" cy="659276"/>
            </a:xfrm>
            <a:prstGeom prst="rect">
              <a:avLst/>
            </a:prstGeom>
          </p:spPr>
        </p:pic>
        <p:pic>
          <p:nvPicPr>
            <p:cNvPr id="37" name="Picture 36">
              <a:extLst>
                <a:ext uri="{FF2B5EF4-FFF2-40B4-BE49-F238E27FC236}">
                  <a16:creationId xmlns:a16="http://schemas.microsoft.com/office/drawing/2014/main" id="{26239617-619F-AB3B-76F0-3C52C5B8E872}"/>
                </a:ext>
              </a:extLst>
            </p:cNvPr>
            <p:cNvPicPr/>
            <p:nvPr userDrawn="1"/>
          </p:nvPicPr>
          <p:blipFill>
            <a:blip r:embed="rId10" cstate="screen">
              <a:extLst>
                <a:ext uri="{28A0092B-C50C-407E-A947-70E740481C1C}">
                  <a14:useLocalDpi xmlns:a14="http://schemas.microsoft.com/office/drawing/2010/main" val="0"/>
                </a:ext>
              </a:extLst>
            </a:blip>
            <a:srcRect/>
            <a:stretch/>
          </p:blipFill>
          <p:spPr>
            <a:xfrm>
              <a:off x="457200" y="501910"/>
              <a:ext cx="585080" cy="585080"/>
            </a:xfrm>
            <a:prstGeom prst="rect">
              <a:avLst/>
            </a:prstGeom>
          </p:spPr>
        </p:pic>
      </p:grpSp>
      <p:grpSp>
        <p:nvGrpSpPr>
          <p:cNvPr id="4" name="MarginSpacers" hidden="1">
            <a:extLst>
              <a:ext uri="{FF2B5EF4-FFF2-40B4-BE49-F238E27FC236}">
                <a16:creationId xmlns:a16="http://schemas.microsoft.com/office/drawing/2014/main" id="{39288C4E-5463-FE3A-C7A5-5A1FDFC41CF3}"/>
              </a:ext>
            </a:extLst>
          </p:cNvPr>
          <p:cNvGrpSpPr>
            <a:grpSpLocks/>
          </p:cNvGrpSpPr>
          <p:nvPr userDrawn="1"/>
        </p:nvGrpSpPr>
        <p:grpSpPr>
          <a:xfrm>
            <a:off x="0" y="0"/>
            <a:ext cx="10363200" cy="7277100"/>
            <a:chOff x="0" y="0"/>
            <a:chExt cx="12191992" cy="7277100"/>
          </a:xfrm>
        </p:grpSpPr>
        <p:sp>
          <p:nvSpPr>
            <p:cNvPr id="6" name="Rectangle 5">
              <a:extLst>
                <a:ext uri="{FF2B5EF4-FFF2-40B4-BE49-F238E27FC236}">
                  <a16:creationId xmlns:a16="http://schemas.microsoft.com/office/drawing/2014/main" id="{537F0EF0-E007-6782-D107-A8D09C11B17F}"/>
                </a:ext>
              </a:extLst>
            </p:cNvPr>
            <p:cNvSpPr>
              <a:spLocks/>
            </p:cNvSpPr>
            <p:nvPr/>
          </p:nvSpPr>
          <p:spPr>
            <a:xfrm>
              <a:off x="0" y="0"/>
              <a:ext cx="358588" cy="3048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10" name="Rectangle 9">
              <a:extLst>
                <a:ext uri="{FF2B5EF4-FFF2-40B4-BE49-F238E27FC236}">
                  <a16:creationId xmlns:a16="http://schemas.microsoft.com/office/drawing/2014/main" id="{3BBB0FCF-B968-03C4-A7F9-8F57A610FCFF}"/>
                </a:ext>
              </a:extLst>
            </p:cNvPr>
            <p:cNvSpPr>
              <a:spLocks/>
            </p:cNvSpPr>
            <p:nvPr/>
          </p:nvSpPr>
          <p:spPr>
            <a:xfrm>
              <a:off x="0" y="6972300"/>
              <a:ext cx="358588" cy="3048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46" name="Rectangle 45">
              <a:extLst>
                <a:ext uri="{FF2B5EF4-FFF2-40B4-BE49-F238E27FC236}">
                  <a16:creationId xmlns:a16="http://schemas.microsoft.com/office/drawing/2014/main" id="{61FDEED0-5D41-6C4B-80F3-2BD55EC4502C}"/>
                </a:ext>
              </a:extLst>
            </p:cNvPr>
            <p:cNvSpPr>
              <a:spLocks/>
            </p:cNvSpPr>
            <p:nvPr userDrawn="1"/>
          </p:nvSpPr>
          <p:spPr>
            <a:xfrm>
              <a:off x="11833404" y="0"/>
              <a:ext cx="358588" cy="3048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47" name="Rectangle 46">
              <a:extLst>
                <a:ext uri="{FF2B5EF4-FFF2-40B4-BE49-F238E27FC236}">
                  <a16:creationId xmlns:a16="http://schemas.microsoft.com/office/drawing/2014/main" id="{B5CDA613-2614-E78C-85DB-483DBEBD1618}"/>
                </a:ext>
              </a:extLst>
            </p:cNvPr>
            <p:cNvSpPr>
              <a:spLocks/>
            </p:cNvSpPr>
            <p:nvPr userDrawn="1"/>
          </p:nvSpPr>
          <p:spPr>
            <a:xfrm>
              <a:off x="11833404" y="6972300"/>
              <a:ext cx="358588" cy="3048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grpSp>
      <p:sp>
        <p:nvSpPr>
          <p:cNvPr id="22" name="Title Placeholder 21">
            <a:extLst>
              <a:ext uri="{FF2B5EF4-FFF2-40B4-BE49-F238E27FC236}">
                <a16:creationId xmlns:a16="http://schemas.microsoft.com/office/drawing/2014/main" id="{D4B3C5BD-C65A-0DC6-9D39-5C58B9ACEEFF}"/>
              </a:ext>
            </a:extLst>
          </p:cNvPr>
          <p:cNvSpPr>
            <a:spLocks noGrp="1" noRot="1" noMove="1" noResize="1" noEditPoints="1" noAdjustHandles="1" noChangeArrowheads="1" noChangeShapeType="1"/>
          </p:cNvSpPr>
          <p:nvPr>
            <p:ph type="title"/>
          </p:nvPr>
        </p:nvSpPr>
        <p:spPr>
          <a:xfrm>
            <a:off x="712470" y="414339"/>
            <a:ext cx="9391650" cy="371897"/>
          </a:xfrm>
          <a:prstGeom prst="rect">
            <a:avLst/>
          </a:prstGeom>
        </p:spPr>
        <p:txBody>
          <a:bodyPr vert="horz" wrap="square" lIns="91440" tIns="45720" rIns="91440" bIns="45720" rtlCol="0" anchor="ctr">
            <a:noAutofit/>
          </a:bodyPr>
          <a:lstStyle/>
          <a:p>
            <a:r>
              <a:rPr lang="en-US"/>
              <a:t>Click to edit Master title style</a:t>
            </a:r>
          </a:p>
        </p:txBody>
      </p:sp>
      <p:grpSp>
        <p:nvGrpSpPr>
          <p:cNvPr id="17" name="CUI_Labels">
            <a:extLst>
              <a:ext uri="{FF2B5EF4-FFF2-40B4-BE49-F238E27FC236}">
                <a16:creationId xmlns:a16="http://schemas.microsoft.com/office/drawing/2014/main" id="{D9A35BBC-1824-5F32-33F6-4D10FE8E237D}"/>
              </a:ext>
            </a:extLst>
          </p:cNvPr>
          <p:cNvGrpSpPr/>
          <p:nvPr userDrawn="1"/>
        </p:nvGrpSpPr>
        <p:grpSpPr>
          <a:xfrm>
            <a:off x="4501975" y="163034"/>
            <a:ext cx="1359250" cy="7335046"/>
            <a:chOff x="5308832" y="163034"/>
            <a:chExt cx="1359250" cy="7335046"/>
          </a:xfrm>
          <a:effectLst/>
        </p:grpSpPr>
        <p:sp>
          <p:nvSpPr>
            <p:cNvPr id="18" name="Rectangle 17">
              <a:extLst>
                <a:ext uri="{FF2B5EF4-FFF2-40B4-BE49-F238E27FC236}">
                  <a16:creationId xmlns:a16="http://schemas.microsoft.com/office/drawing/2014/main" id="{1D394C54-FA97-EC6F-1F98-E6EE5A6B1369}"/>
                </a:ext>
              </a:extLst>
            </p:cNvPr>
            <p:cNvSpPr>
              <a:spLocks noChangeAspect="1"/>
            </p:cNvSpPr>
            <p:nvPr userDrawn="1"/>
          </p:nvSpPr>
          <p:spPr>
            <a:xfrm>
              <a:off x="5308832" y="163034"/>
              <a:ext cx="1359250" cy="155448"/>
            </a:xfrm>
            <a:prstGeom prst="rect">
              <a:avLst/>
            </a:prstGeom>
            <a:solidFill>
              <a:schemeClr val="bg1"/>
            </a:solidFill>
            <a:ln w="0">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00662E"/>
                  </a:solidFill>
                  <a:effectLst/>
                  <a:uLnTx/>
                  <a:uFillTx/>
                  <a:latin typeface="+mn-lt"/>
                  <a:ea typeface="+mn-ea"/>
                  <a:cs typeface="Times New Roman" panose="02020603050405020304" pitchFamily="18" charset="0"/>
                </a:rPr>
                <a:t>UNCLASSIFIED</a:t>
              </a:r>
            </a:p>
          </p:txBody>
        </p:sp>
        <p:sp>
          <p:nvSpPr>
            <p:cNvPr id="19" name="Rectangle 18">
              <a:extLst>
                <a:ext uri="{FF2B5EF4-FFF2-40B4-BE49-F238E27FC236}">
                  <a16:creationId xmlns:a16="http://schemas.microsoft.com/office/drawing/2014/main" id="{183B7004-83D2-7049-FA3E-0E6284B71C3A}"/>
                </a:ext>
              </a:extLst>
            </p:cNvPr>
            <p:cNvSpPr>
              <a:spLocks noChangeAspect="1"/>
            </p:cNvSpPr>
            <p:nvPr userDrawn="1"/>
          </p:nvSpPr>
          <p:spPr>
            <a:xfrm>
              <a:off x="5308832" y="7342632"/>
              <a:ext cx="1359250" cy="155448"/>
            </a:xfrm>
            <a:prstGeom prst="rect">
              <a:avLst/>
            </a:prstGeom>
            <a:solidFill>
              <a:schemeClr val="bg1"/>
            </a:solidFill>
            <a:ln w="0">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00662E"/>
                  </a:solidFill>
                  <a:effectLst/>
                  <a:uLnTx/>
                  <a:uFillTx/>
                  <a:latin typeface="+mn-lt"/>
                  <a:ea typeface="+mn-ea"/>
                  <a:cs typeface="Times New Roman" panose="02020603050405020304" pitchFamily="18" charset="0"/>
                </a:rPr>
                <a:t>UNCLASSIFIED</a:t>
              </a:r>
            </a:p>
          </p:txBody>
        </p:sp>
      </p:grpSp>
      <p:sp>
        <p:nvSpPr>
          <p:cNvPr id="2" name="Slide Number Placeholder 5">
            <a:extLst>
              <a:ext uri="{FF2B5EF4-FFF2-40B4-BE49-F238E27FC236}">
                <a16:creationId xmlns:a16="http://schemas.microsoft.com/office/drawing/2014/main" id="{482062A0-5A41-1B35-5B86-18B83F898C9B}"/>
              </a:ext>
            </a:extLst>
          </p:cNvPr>
          <p:cNvSpPr/>
          <p:nvPr userDrawn="1"/>
        </p:nvSpPr>
        <p:spPr>
          <a:xfrm>
            <a:off x="9953252" y="7346912"/>
            <a:ext cx="388620" cy="414338"/>
          </a:xfrm>
          <a:prstGeom prst="rect">
            <a:avLst/>
          </a:prstGeom>
        </p:spPr>
        <p:txBody>
          <a:bodyPr vert="horz" lIns="77724" tIns="38862" rIns="77724" bIns="38862" rtlCol="0" anchor="ctr"/>
          <a:lstStyle>
            <a:defPPr>
              <a:defRPr lang="en-US"/>
            </a:defPPr>
            <a:lvl1pPr marL="0" algn="r" defTabSz="457200" rtl="0" eaLnBrk="1" latinLnBrk="0" hangingPunct="1">
              <a:defRPr sz="1200" kern="1200">
                <a:solidFill>
                  <a:srgbClr val="C9AD62"/>
                </a:solidFill>
                <a:latin typeface="Raleway Black"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1AFD517-F320-4289-8E0F-CDC515A77198}" type="slidenum">
              <a:rPr lang="en-US" sz="1200" smtClean="0"/>
              <a:t>‹#›</a:t>
            </a:fld>
            <a:endParaRPr lang="en-US" sz="1020"/>
          </a:p>
        </p:txBody>
      </p:sp>
    </p:spTree>
    <p:extLst>
      <p:ext uri="{BB962C8B-B14F-4D97-AF65-F5344CB8AC3E}">
        <p14:creationId xmlns:p14="http://schemas.microsoft.com/office/powerpoint/2010/main" val="4189005626"/>
      </p:ext>
    </p:extLst>
  </p:cSld>
  <p:clrMap bg1="lt1" tx1="dk1" bg2="lt2" tx2="dk2" accent1="accent1" accent2="accent2" accent3="accent3" accent4="accent4" accent5="accent5" accent6="accent6" hlink="hlink" folHlink="folHlink"/>
  <p:sldLayoutIdLst>
    <p:sldLayoutId id="2147483735" r:id="rId1"/>
    <p:sldLayoutId id="2147483750" r:id="rId2"/>
    <p:sldLayoutId id="2147483739" r:id="rId3"/>
    <p:sldLayoutId id="2147483743" r:id="rId4"/>
    <p:sldLayoutId id="2147483746" r:id="rId5"/>
    <p:sldLayoutId id="2147483751" r:id="rId6"/>
    <p:sldLayoutId id="2147483752" r:id="rId7"/>
  </p:sldLayoutIdLst>
  <p:hf hdr="0" ftr="0" dt="0"/>
  <p:txStyles>
    <p:titleStyle>
      <a:lvl1pPr marL="0" algn="r" defTabSz="855005" rtl="0" eaLnBrk="1" latinLnBrk="0" hangingPunct="1">
        <a:lnSpc>
          <a:spcPct val="100000"/>
        </a:lnSpc>
        <a:spcBef>
          <a:spcPct val="0"/>
        </a:spcBef>
        <a:buNone/>
        <a:defRPr lang="en-US" sz="2400" b="1" kern="1200" dirty="0">
          <a:solidFill>
            <a:srgbClr val="C9AD62"/>
          </a:solidFill>
          <a:latin typeface="Raleway Black" pitchFamily="2" charset="0"/>
          <a:ea typeface="+mj-ea"/>
          <a:cs typeface="+mj-cs"/>
        </a:defRPr>
      </a:lvl1pPr>
    </p:titleStyle>
    <p:bodyStyle>
      <a:lvl1pPr marL="0" indent="0" algn="l" defTabSz="855005" rtl="0" eaLnBrk="1" latinLnBrk="0" hangingPunct="1">
        <a:lnSpc>
          <a:spcPct val="90000"/>
        </a:lnSpc>
        <a:spcBef>
          <a:spcPts val="1200"/>
        </a:spcBef>
        <a:spcAft>
          <a:spcPts val="510"/>
        </a:spcAft>
        <a:buFont typeface="Arial" panose="020B0604020202020204" pitchFamily="34" charset="0"/>
        <a:buNone/>
        <a:defRPr sz="1400" kern="1200">
          <a:solidFill>
            <a:schemeClr val="tx1"/>
          </a:solidFill>
          <a:latin typeface="+mn-lt"/>
          <a:ea typeface="+mn-ea"/>
          <a:cs typeface="+mn-cs"/>
        </a:defRPr>
      </a:lvl1pPr>
      <a:lvl2pPr marL="228600" indent="-228600" algn="l" defTabSz="855005" rtl="0" eaLnBrk="1" latinLnBrk="0" hangingPunct="1">
        <a:lnSpc>
          <a:spcPct val="90000"/>
        </a:lnSpc>
        <a:spcBef>
          <a:spcPts val="0"/>
        </a:spcBef>
        <a:spcAft>
          <a:spcPts val="0"/>
        </a:spcAft>
        <a:buFont typeface="Arial" panose="020B0604020202020204" pitchFamily="34" charset="0"/>
        <a:buChar char="•"/>
        <a:defRPr sz="1400" kern="1200">
          <a:solidFill>
            <a:schemeClr val="tx1"/>
          </a:solidFill>
          <a:latin typeface="+mn-lt"/>
          <a:ea typeface="+mn-ea"/>
          <a:cs typeface="+mn-cs"/>
        </a:defRPr>
      </a:lvl2pPr>
      <a:lvl3pPr marL="457200" indent="-228600" algn="l" defTabSz="855005" rtl="0" eaLnBrk="1" latinLnBrk="0" hangingPunct="1">
        <a:lnSpc>
          <a:spcPct val="90000"/>
        </a:lnSpc>
        <a:spcBef>
          <a:spcPts val="0"/>
        </a:spcBef>
        <a:spcAft>
          <a:spcPts val="0"/>
        </a:spcAft>
        <a:buFont typeface="Courier New" panose="02070309020205020404" pitchFamily="49" charset="0"/>
        <a:buChar char="o"/>
        <a:tabLst/>
        <a:defRPr sz="1400" kern="1200">
          <a:solidFill>
            <a:schemeClr val="tx1"/>
          </a:solidFill>
          <a:latin typeface="+mn-lt"/>
          <a:ea typeface="+mn-ea"/>
          <a:cs typeface="+mn-cs"/>
        </a:defRPr>
      </a:lvl3pPr>
      <a:lvl4pPr marL="685800" indent="-228600" algn="l" defTabSz="855005" rtl="0" eaLnBrk="1" latinLnBrk="0" hangingPunct="1">
        <a:lnSpc>
          <a:spcPct val="90000"/>
        </a:lnSpc>
        <a:spcBef>
          <a:spcPts val="0"/>
        </a:spcBef>
        <a:spcAft>
          <a:spcPts val="0"/>
        </a:spcAft>
        <a:buFont typeface="Wingdings" panose="05000000000000000000" pitchFamily="2" charset="2"/>
        <a:buChar char="§"/>
        <a:defRPr sz="1400" kern="1200">
          <a:solidFill>
            <a:schemeClr val="tx1"/>
          </a:solidFill>
          <a:latin typeface="+mn-lt"/>
          <a:ea typeface="+mn-ea"/>
          <a:cs typeface="+mn-cs"/>
        </a:defRPr>
      </a:lvl4pPr>
      <a:lvl5pPr marL="914400" indent="-228600" algn="l" defTabSz="855005" rtl="0" eaLnBrk="1" latinLnBrk="0" hangingPunct="1">
        <a:lnSpc>
          <a:spcPct val="90000"/>
        </a:lnSpc>
        <a:spcBef>
          <a:spcPts val="0"/>
        </a:spcBef>
        <a:spcAft>
          <a:spcPts val="0"/>
        </a:spcAft>
        <a:buFont typeface="Arial" panose="020B0604020202020204" pitchFamily="34" charset="0"/>
        <a:buChar char="•"/>
        <a:defRPr sz="1400" kern="1200">
          <a:solidFill>
            <a:schemeClr val="tx1"/>
          </a:solidFill>
          <a:latin typeface="+mn-lt"/>
          <a:ea typeface="+mn-ea"/>
          <a:cs typeface="+mn-cs"/>
        </a:defRPr>
      </a:lvl5pPr>
      <a:lvl6pPr marL="2137513" indent="0" algn="l" defTabSz="855005" rtl="0" eaLnBrk="1" latinLnBrk="0" hangingPunct="1">
        <a:lnSpc>
          <a:spcPct val="90000"/>
        </a:lnSpc>
        <a:spcBef>
          <a:spcPts val="468"/>
        </a:spcBef>
        <a:buFont typeface="Arial" panose="020B0604020202020204" pitchFamily="34" charset="0"/>
        <a:buNone/>
        <a:defRPr sz="1683" kern="1200">
          <a:solidFill>
            <a:schemeClr val="tx1"/>
          </a:solidFill>
          <a:latin typeface="+mn-lt"/>
          <a:ea typeface="+mn-ea"/>
          <a:cs typeface="+mn-cs"/>
        </a:defRPr>
      </a:lvl6pPr>
      <a:lvl7pPr marL="2778766" indent="-213751" algn="l" defTabSz="855005" rtl="0" eaLnBrk="1" latinLnBrk="0" hangingPunct="1">
        <a:lnSpc>
          <a:spcPct val="90000"/>
        </a:lnSpc>
        <a:spcBef>
          <a:spcPts val="468"/>
        </a:spcBef>
        <a:buFont typeface="Arial" panose="020B0604020202020204" pitchFamily="34" charset="0"/>
        <a:buChar char="•"/>
        <a:defRPr sz="1683" kern="1200">
          <a:solidFill>
            <a:schemeClr val="tx1"/>
          </a:solidFill>
          <a:latin typeface="+mn-lt"/>
          <a:ea typeface="+mn-ea"/>
          <a:cs typeface="+mn-cs"/>
        </a:defRPr>
      </a:lvl7pPr>
      <a:lvl8pPr marL="3206269" indent="-213751" algn="l" defTabSz="855005" rtl="0" eaLnBrk="1" latinLnBrk="0" hangingPunct="1">
        <a:lnSpc>
          <a:spcPct val="90000"/>
        </a:lnSpc>
        <a:spcBef>
          <a:spcPts val="468"/>
        </a:spcBef>
        <a:buFont typeface="Arial" panose="020B0604020202020204" pitchFamily="34" charset="0"/>
        <a:buChar char="•"/>
        <a:defRPr sz="1683" kern="1200">
          <a:solidFill>
            <a:schemeClr val="tx1"/>
          </a:solidFill>
          <a:latin typeface="+mn-lt"/>
          <a:ea typeface="+mn-ea"/>
          <a:cs typeface="+mn-cs"/>
        </a:defRPr>
      </a:lvl8pPr>
      <a:lvl9pPr marL="3633770" indent="-213751" algn="l" defTabSz="855005" rtl="0" eaLnBrk="1" latinLnBrk="0" hangingPunct="1">
        <a:lnSpc>
          <a:spcPct val="90000"/>
        </a:lnSpc>
        <a:spcBef>
          <a:spcPts val="468"/>
        </a:spcBef>
        <a:buFont typeface="Arial" panose="020B0604020202020204" pitchFamily="34" charset="0"/>
        <a:buChar char="•"/>
        <a:defRPr sz="1683" kern="1200">
          <a:solidFill>
            <a:schemeClr val="tx1"/>
          </a:solidFill>
          <a:latin typeface="+mn-lt"/>
          <a:ea typeface="+mn-ea"/>
          <a:cs typeface="+mn-cs"/>
        </a:defRPr>
      </a:lvl9pPr>
    </p:bodyStyle>
    <p:otherStyle>
      <a:defPPr>
        <a:defRPr lang="en-US"/>
      </a:defPPr>
      <a:lvl1pPr marL="0" algn="l" defTabSz="855005" rtl="0" eaLnBrk="1" latinLnBrk="0" hangingPunct="1">
        <a:defRPr sz="1683" kern="1200">
          <a:solidFill>
            <a:schemeClr val="tx1"/>
          </a:solidFill>
          <a:latin typeface="+mn-lt"/>
          <a:ea typeface="+mn-ea"/>
          <a:cs typeface="+mn-cs"/>
        </a:defRPr>
      </a:lvl1pPr>
      <a:lvl2pPr marL="427502" algn="l" defTabSz="855005" rtl="0" eaLnBrk="1" latinLnBrk="0" hangingPunct="1">
        <a:defRPr sz="1683" kern="1200">
          <a:solidFill>
            <a:schemeClr val="tx1"/>
          </a:solidFill>
          <a:latin typeface="+mn-lt"/>
          <a:ea typeface="+mn-ea"/>
          <a:cs typeface="+mn-cs"/>
        </a:defRPr>
      </a:lvl2pPr>
      <a:lvl3pPr marL="855005" algn="l" defTabSz="855005" rtl="0" eaLnBrk="1" latinLnBrk="0" hangingPunct="1">
        <a:defRPr sz="1683" kern="1200">
          <a:solidFill>
            <a:schemeClr val="tx1"/>
          </a:solidFill>
          <a:latin typeface="+mn-lt"/>
          <a:ea typeface="+mn-ea"/>
          <a:cs typeface="+mn-cs"/>
        </a:defRPr>
      </a:lvl3pPr>
      <a:lvl4pPr marL="1282508" algn="l" defTabSz="855005" rtl="0" eaLnBrk="1" latinLnBrk="0" hangingPunct="1">
        <a:defRPr sz="1683" kern="1200">
          <a:solidFill>
            <a:schemeClr val="tx1"/>
          </a:solidFill>
          <a:latin typeface="+mn-lt"/>
          <a:ea typeface="+mn-ea"/>
          <a:cs typeface="+mn-cs"/>
        </a:defRPr>
      </a:lvl4pPr>
      <a:lvl5pPr marL="1710010" algn="l" defTabSz="855005" rtl="0" eaLnBrk="1" latinLnBrk="0" hangingPunct="1">
        <a:defRPr sz="1683" kern="1200">
          <a:solidFill>
            <a:schemeClr val="tx1"/>
          </a:solidFill>
          <a:latin typeface="+mn-lt"/>
          <a:ea typeface="+mn-ea"/>
          <a:cs typeface="+mn-cs"/>
        </a:defRPr>
      </a:lvl5pPr>
      <a:lvl6pPr marL="2137512" algn="l" defTabSz="855005" rtl="0" eaLnBrk="1" latinLnBrk="0" hangingPunct="1">
        <a:defRPr sz="1683" kern="1200">
          <a:solidFill>
            <a:schemeClr val="tx1"/>
          </a:solidFill>
          <a:latin typeface="+mn-lt"/>
          <a:ea typeface="+mn-ea"/>
          <a:cs typeface="+mn-cs"/>
        </a:defRPr>
      </a:lvl6pPr>
      <a:lvl7pPr marL="2565015" algn="l" defTabSz="855005" rtl="0" eaLnBrk="1" latinLnBrk="0" hangingPunct="1">
        <a:defRPr sz="1683" kern="1200">
          <a:solidFill>
            <a:schemeClr val="tx1"/>
          </a:solidFill>
          <a:latin typeface="+mn-lt"/>
          <a:ea typeface="+mn-ea"/>
          <a:cs typeface="+mn-cs"/>
        </a:defRPr>
      </a:lvl7pPr>
      <a:lvl8pPr marL="2992517" algn="l" defTabSz="855005" rtl="0" eaLnBrk="1" latinLnBrk="0" hangingPunct="1">
        <a:defRPr sz="1683" kern="1200">
          <a:solidFill>
            <a:schemeClr val="tx1"/>
          </a:solidFill>
          <a:latin typeface="+mn-lt"/>
          <a:ea typeface="+mn-ea"/>
          <a:cs typeface="+mn-cs"/>
        </a:defRPr>
      </a:lvl8pPr>
      <a:lvl9pPr marL="3420020" algn="l" defTabSz="855005" rtl="0" eaLnBrk="1" latinLnBrk="0" hangingPunct="1">
        <a:defRPr sz="168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264" userDrawn="1">
          <p15:clr>
            <a:srgbClr val="F26B43"/>
          </p15:clr>
        </p15:guide>
        <p15:guide id="3" pos="192">
          <p15:clr>
            <a:srgbClr val="F26B43"/>
          </p15:clr>
        </p15:guide>
        <p15:guide id="4" pos="6336" userDrawn="1">
          <p15:clr>
            <a:srgbClr val="F26B43"/>
          </p15:clr>
        </p15:guide>
        <p15:guide id="5" orient="horz" pos="192">
          <p15:clr>
            <a:srgbClr val="F26B43"/>
          </p15:clr>
        </p15:guide>
        <p15:guide id="6" orient="horz" pos="4391"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72657-D021-2E90-B692-BCB6ED563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6" cstate="screen">
            <a:alphaModFix amt="35000"/>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t="-969" r="-1"/>
          <a:stretch/>
        </p:blipFill>
        <p:spPr>
          <a:xfrm>
            <a:off x="0" y="314935"/>
            <a:ext cx="10363200" cy="7203272"/>
          </a:xfrm>
          <a:prstGeom prst="rect">
            <a:avLst/>
          </a:prstGeom>
        </p:spPr>
      </p:pic>
      <p:sp>
        <p:nvSpPr>
          <p:cNvPr id="18" name="Rectangle 17">
            <a:extLst>
              <a:ext uri="{FF2B5EF4-FFF2-40B4-BE49-F238E27FC236}">
                <a16:creationId xmlns:a16="http://schemas.microsoft.com/office/drawing/2014/main" id="{D251E0B1-25FD-E9FD-982A-C7499597BC42}"/>
              </a:ext>
            </a:extLst>
          </p:cNvPr>
          <p:cNvSpPr>
            <a:spLocks noGrp="1" noRot="1" noMove="1" noResize="1" noEditPoints="1" noAdjustHandles="1" noChangeArrowheads="1" noChangeShapeType="1"/>
          </p:cNvSpPr>
          <p:nvPr userDrawn="1"/>
        </p:nvSpPr>
        <p:spPr>
          <a:xfrm>
            <a:off x="-10915" y="-30480"/>
            <a:ext cx="10385031" cy="470927"/>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grpSp>
        <p:nvGrpSpPr>
          <p:cNvPr id="2" name="Group 1">
            <a:extLst>
              <a:ext uri="{FF2B5EF4-FFF2-40B4-BE49-F238E27FC236}">
                <a16:creationId xmlns:a16="http://schemas.microsoft.com/office/drawing/2014/main" id="{279AA90D-3F55-FDB8-3070-F3BDC141F435}"/>
              </a:ext>
            </a:extLst>
          </p:cNvPr>
          <p:cNvGrpSpPr/>
          <p:nvPr userDrawn="1"/>
        </p:nvGrpSpPr>
        <p:grpSpPr>
          <a:xfrm>
            <a:off x="0" y="7333488"/>
            <a:ext cx="10372027" cy="470925"/>
            <a:chOff x="0" y="7333488"/>
            <a:chExt cx="10372027" cy="470925"/>
          </a:xfrm>
        </p:grpSpPr>
        <p:sp>
          <p:nvSpPr>
            <p:cNvPr id="4" name="Rectangle 3">
              <a:extLst>
                <a:ext uri="{FF2B5EF4-FFF2-40B4-BE49-F238E27FC236}">
                  <a16:creationId xmlns:a16="http://schemas.microsoft.com/office/drawing/2014/main" id="{BDA2BB50-40AB-5140-D54D-75B1D24929FA}"/>
                </a:ext>
              </a:extLst>
            </p:cNvPr>
            <p:cNvSpPr/>
            <p:nvPr userDrawn="1"/>
          </p:nvSpPr>
          <p:spPr>
            <a:xfrm>
              <a:off x="0" y="7333488"/>
              <a:ext cx="10372027"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8F8E806F-050D-2568-34F5-C6C56851C35A}"/>
                </a:ext>
              </a:extLst>
            </p:cNvPr>
            <p:cNvSpPr txBox="1"/>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6" name="TextBox 5">
              <a:extLst>
                <a:ext uri="{FF2B5EF4-FFF2-40B4-BE49-F238E27FC236}">
                  <a16:creationId xmlns:a16="http://schemas.microsoft.com/office/drawing/2014/main" id="{DD3F33B4-00D2-08B8-5B00-50CF8CA193DD}"/>
                </a:ext>
              </a:extLst>
            </p:cNvPr>
            <p:cNvSpPr txBox="1"/>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8" name="Star: 5 Points 7">
              <a:extLst>
                <a:ext uri="{FF2B5EF4-FFF2-40B4-BE49-F238E27FC236}">
                  <a16:creationId xmlns:a16="http://schemas.microsoft.com/office/drawing/2014/main" id="{C5EB4846-B97E-54C3-6F3E-F0B49E77DA42}"/>
                </a:ext>
              </a:extLst>
            </p:cNvPr>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tar: 5 Points 8">
              <a:extLst>
                <a:ext uri="{FF2B5EF4-FFF2-40B4-BE49-F238E27FC236}">
                  <a16:creationId xmlns:a16="http://schemas.microsoft.com/office/drawing/2014/main" id="{4C65971A-C2E6-95F9-55CB-B66316CF1A51}"/>
                </a:ext>
              </a:extLst>
            </p:cNvPr>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19A305DC-F472-E270-20E0-2FB0872A448E}"/>
                </a:ext>
              </a:extLst>
            </p:cNvPr>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2" name="Slide Number Placeholder 5">
            <a:extLst>
              <a:ext uri="{FF2B5EF4-FFF2-40B4-BE49-F238E27FC236}">
                <a16:creationId xmlns:a16="http://schemas.microsoft.com/office/drawing/2014/main" id="{51B7ED33-0537-F968-5392-1EB1F150BABA}"/>
              </a:ext>
            </a:extLst>
          </p:cNvPr>
          <p:cNvSpPr/>
          <p:nvPr userDrawn="1"/>
        </p:nvSpPr>
        <p:spPr>
          <a:xfrm>
            <a:off x="9953252" y="7346912"/>
            <a:ext cx="388620" cy="414338"/>
          </a:xfrm>
          <a:prstGeom prst="rect">
            <a:avLst/>
          </a:prstGeom>
        </p:spPr>
        <p:txBody>
          <a:bodyPr vert="horz" lIns="77724" tIns="38862" rIns="77724" bIns="38862" rtlCol="0" anchor="ctr"/>
          <a:lstStyle>
            <a:defPPr>
              <a:defRPr lang="en-US"/>
            </a:defPPr>
            <a:lvl1pPr marL="0" algn="r" defTabSz="457200" rtl="0" eaLnBrk="1" latinLnBrk="0" hangingPunct="1">
              <a:defRPr sz="1200" kern="1200">
                <a:solidFill>
                  <a:srgbClr val="C9AD62"/>
                </a:solidFill>
                <a:latin typeface="Raleway Black"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1AFD517-F320-4289-8E0F-CDC515A77198}" type="slidenum">
              <a:rPr lang="en-US" sz="1200" smtClean="0"/>
              <a:t>‹#›</a:t>
            </a:fld>
            <a:endParaRPr lang="en-US" sz="1020"/>
          </a:p>
        </p:txBody>
      </p:sp>
      <p:sp>
        <p:nvSpPr>
          <p:cNvPr id="14" name="Title Placeholder 13">
            <a:extLst>
              <a:ext uri="{FF2B5EF4-FFF2-40B4-BE49-F238E27FC236}">
                <a16:creationId xmlns:a16="http://schemas.microsoft.com/office/drawing/2014/main" id="{2EB9956B-30A0-5EB8-4F5E-8A9DA8A80854}"/>
              </a:ext>
            </a:extLst>
          </p:cNvPr>
          <p:cNvSpPr>
            <a:spLocks noGrp="1"/>
          </p:cNvSpPr>
          <p:nvPr>
            <p:ph type="title"/>
          </p:nvPr>
        </p:nvSpPr>
        <p:spPr>
          <a:xfrm>
            <a:off x="0" y="-676026"/>
            <a:ext cx="10372027" cy="643647"/>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22060292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679" r:id="rId3"/>
    <p:sldLayoutId id="2147483698" r:id="rId4"/>
  </p:sldLayoutIdLst>
  <p:hf hdr="0" ftr="0" dt="0"/>
  <p:txStyles>
    <p:titleStyle>
      <a:lvl1pPr algn="ctr" defTabSz="1036317" rtl="0" eaLnBrk="1" latinLnBrk="0" hangingPunct="1">
        <a:lnSpc>
          <a:spcPct val="100000"/>
        </a:lnSpc>
        <a:spcBef>
          <a:spcPct val="0"/>
        </a:spcBef>
        <a:buNone/>
        <a:defRPr sz="2720" b="1" kern="1200">
          <a:solidFill>
            <a:schemeClr val="tx2"/>
          </a:solidFill>
          <a:latin typeface="+mj-lt"/>
          <a:ea typeface="+mj-ea"/>
          <a:cs typeface="+mj-cs"/>
        </a:defRPr>
      </a:lvl1pPr>
    </p:titleStyle>
    <p:bodyStyle>
      <a:lvl1pPr marL="259079" indent="-259079" algn="l" defTabSz="1036317" rtl="0" eaLnBrk="1" latinLnBrk="0" hangingPunct="1">
        <a:lnSpc>
          <a:spcPct val="90000"/>
        </a:lnSpc>
        <a:spcBef>
          <a:spcPts val="1360"/>
        </a:spcBef>
        <a:spcAft>
          <a:spcPts val="0"/>
        </a:spcAft>
        <a:buFont typeface="Arial" panose="020B0604020202020204" pitchFamily="34" charset="0"/>
        <a:buChar char="•"/>
        <a:defRPr sz="2720" kern="1200">
          <a:solidFill>
            <a:schemeClr val="tx1"/>
          </a:solidFill>
          <a:latin typeface="+mn-lt"/>
          <a:ea typeface="+mn-ea"/>
          <a:cs typeface="+mn-cs"/>
        </a:defRPr>
      </a:lvl1pPr>
      <a:lvl2pPr marL="777238" indent="-259079" algn="l" defTabSz="1036317" rtl="0" eaLnBrk="1" latinLnBrk="0" hangingPunct="1">
        <a:lnSpc>
          <a:spcPct val="90000"/>
        </a:lnSpc>
        <a:spcBef>
          <a:spcPts val="680"/>
        </a:spcBef>
        <a:spcAft>
          <a:spcPts val="0"/>
        </a:spcAft>
        <a:buFont typeface="Arial" panose="020B0604020202020204" pitchFamily="34" charset="0"/>
        <a:buChar char="–"/>
        <a:defRPr sz="2720" kern="1200">
          <a:solidFill>
            <a:schemeClr val="tx1"/>
          </a:solidFill>
          <a:latin typeface="+mn-lt"/>
          <a:ea typeface="+mn-ea"/>
          <a:cs typeface="+mn-cs"/>
        </a:defRPr>
      </a:lvl2pPr>
      <a:lvl3pPr marL="1295396" indent="-259079" algn="l" defTabSz="1036317" rtl="0" eaLnBrk="1" latinLnBrk="0" hangingPunct="1">
        <a:lnSpc>
          <a:spcPct val="90000"/>
        </a:lnSpc>
        <a:spcBef>
          <a:spcPts val="680"/>
        </a:spcBef>
        <a:spcAft>
          <a:spcPts val="0"/>
        </a:spcAft>
        <a:buFont typeface="Arial" panose="020B0604020202020204" pitchFamily="34" charset="0"/>
        <a:buChar char="•"/>
        <a:defRPr sz="2267" kern="1200">
          <a:solidFill>
            <a:schemeClr val="tx1"/>
          </a:solidFill>
          <a:latin typeface="+mn-lt"/>
          <a:ea typeface="+mn-ea"/>
          <a:cs typeface="+mn-cs"/>
        </a:defRPr>
      </a:lvl3pPr>
      <a:lvl4pPr marL="1813555" indent="-259079" algn="l" defTabSz="1036317" rtl="0" eaLnBrk="1" latinLnBrk="0" hangingPunct="1">
        <a:lnSpc>
          <a:spcPct val="90000"/>
        </a:lnSpc>
        <a:spcBef>
          <a:spcPts val="680"/>
        </a:spcBef>
        <a:spcAft>
          <a:spcPts val="0"/>
        </a:spcAft>
        <a:buFont typeface="Arial" panose="020B0604020202020204" pitchFamily="34" charset="0"/>
        <a:buChar char="–"/>
        <a:defRPr sz="2267" kern="1200">
          <a:solidFill>
            <a:schemeClr val="tx1"/>
          </a:solidFill>
          <a:latin typeface="+mn-lt"/>
          <a:ea typeface="+mn-ea"/>
          <a:cs typeface="+mn-cs"/>
        </a:defRPr>
      </a:lvl4pPr>
      <a:lvl5pPr marL="2331713" indent="-259079" algn="l" defTabSz="1036317" rtl="0" eaLnBrk="1" latinLnBrk="0" hangingPunct="1">
        <a:lnSpc>
          <a:spcPct val="90000"/>
        </a:lnSpc>
        <a:spcBef>
          <a:spcPts val="680"/>
        </a:spcBef>
        <a:spcAft>
          <a:spcPts val="0"/>
        </a:spcAft>
        <a:buFont typeface="Arial" panose="020B0604020202020204" pitchFamily="34" charset="0"/>
        <a:buChar char="•"/>
        <a:defRPr sz="1813" kern="1200">
          <a:solidFill>
            <a:schemeClr val="tx1"/>
          </a:solidFill>
          <a:latin typeface="+mn-lt"/>
          <a:ea typeface="+mn-ea"/>
          <a:cs typeface="+mn-cs"/>
        </a:defRPr>
      </a:lvl5pPr>
      <a:lvl6pPr marL="2849872"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030"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189"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347"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317" rtl="0" eaLnBrk="1" latinLnBrk="0" hangingPunct="1">
        <a:defRPr sz="2040" kern="1200">
          <a:solidFill>
            <a:schemeClr val="tx1"/>
          </a:solidFill>
          <a:latin typeface="+mn-lt"/>
          <a:ea typeface="+mn-ea"/>
          <a:cs typeface="+mn-cs"/>
        </a:defRPr>
      </a:lvl1pPr>
      <a:lvl2pPr marL="518158" algn="l" defTabSz="1036317" rtl="0" eaLnBrk="1" latinLnBrk="0" hangingPunct="1">
        <a:defRPr sz="2040" kern="1200">
          <a:solidFill>
            <a:schemeClr val="tx1"/>
          </a:solidFill>
          <a:latin typeface="+mn-lt"/>
          <a:ea typeface="+mn-ea"/>
          <a:cs typeface="+mn-cs"/>
        </a:defRPr>
      </a:lvl2pPr>
      <a:lvl3pPr marL="1036317" algn="l" defTabSz="1036317" rtl="0" eaLnBrk="1" latinLnBrk="0" hangingPunct="1">
        <a:defRPr sz="2040" kern="1200">
          <a:solidFill>
            <a:schemeClr val="tx1"/>
          </a:solidFill>
          <a:latin typeface="+mn-lt"/>
          <a:ea typeface="+mn-ea"/>
          <a:cs typeface="+mn-cs"/>
        </a:defRPr>
      </a:lvl3pPr>
      <a:lvl4pPr marL="1554475" algn="l" defTabSz="1036317" rtl="0" eaLnBrk="1" latinLnBrk="0" hangingPunct="1">
        <a:defRPr sz="2040" kern="1200">
          <a:solidFill>
            <a:schemeClr val="tx1"/>
          </a:solidFill>
          <a:latin typeface="+mn-lt"/>
          <a:ea typeface="+mn-ea"/>
          <a:cs typeface="+mn-cs"/>
        </a:defRPr>
      </a:lvl4pPr>
      <a:lvl5pPr marL="2072634" algn="l" defTabSz="1036317" rtl="0" eaLnBrk="1" latinLnBrk="0" hangingPunct="1">
        <a:defRPr sz="2040" kern="1200">
          <a:solidFill>
            <a:schemeClr val="tx1"/>
          </a:solidFill>
          <a:latin typeface="+mn-lt"/>
          <a:ea typeface="+mn-ea"/>
          <a:cs typeface="+mn-cs"/>
        </a:defRPr>
      </a:lvl5pPr>
      <a:lvl6pPr marL="2590792" algn="l" defTabSz="1036317" rtl="0" eaLnBrk="1" latinLnBrk="0" hangingPunct="1">
        <a:defRPr sz="2040" kern="1200">
          <a:solidFill>
            <a:schemeClr val="tx1"/>
          </a:solidFill>
          <a:latin typeface="+mn-lt"/>
          <a:ea typeface="+mn-ea"/>
          <a:cs typeface="+mn-cs"/>
        </a:defRPr>
      </a:lvl6pPr>
      <a:lvl7pPr marL="3108951" algn="l" defTabSz="1036317" rtl="0" eaLnBrk="1" latinLnBrk="0" hangingPunct="1">
        <a:defRPr sz="2040" kern="1200">
          <a:solidFill>
            <a:schemeClr val="tx1"/>
          </a:solidFill>
          <a:latin typeface="+mn-lt"/>
          <a:ea typeface="+mn-ea"/>
          <a:cs typeface="+mn-cs"/>
        </a:defRPr>
      </a:lvl7pPr>
      <a:lvl8pPr marL="3627109" algn="l" defTabSz="1036317" rtl="0" eaLnBrk="1" latinLnBrk="0" hangingPunct="1">
        <a:defRPr sz="2040" kern="1200">
          <a:solidFill>
            <a:schemeClr val="tx1"/>
          </a:solidFill>
          <a:latin typeface="+mn-lt"/>
          <a:ea typeface="+mn-ea"/>
          <a:cs typeface="+mn-cs"/>
        </a:defRPr>
      </a:lvl8pPr>
      <a:lvl9pPr marL="4145268" algn="l" defTabSz="1036317" rtl="0" eaLnBrk="1" latinLnBrk="0" hangingPunct="1">
        <a:defRPr sz="204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userDrawn="1">
          <p15:clr>
            <a:srgbClr val="F26B43"/>
          </p15:clr>
        </p15:guide>
        <p15:guide id="2" pos="326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6.xml"/><Relationship Id="rId5" Type="http://schemas.microsoft.com/office/2007/relationships/hdphoto" Target="../media/hdphoto2.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5.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chart" Target="../charts/chart1.xml"/><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16.xml"/><Relationship Id="rId4" Type="http://schemas.openxmlformats.org/officeDocument/2006/relationships/image" Target="../media/image27.emf"/></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16.xml"/><Relationship Id="rId4" Type="http://schemas.openxmlformats.org/officeDocument/2006/relationships/image" Target="../media/image3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EDE99-B34C-1CB3-CCD5-5714368963A9}"/>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15DFB305-91D8-0DB5-8CDC-0B9920581E28}"/>
              </a:ext>
            </a:extLst>
          </p:cNvPr>
          <p:cNvSpPr>
            <a:spLocks noGrp="1"/>
          </p:cNvSpPr>
          <p:nvPr>
            <p:ph type="body" sz="quarter" idx="13"/>
          </p:nvPr>
        </p:nvSpPr>
        <p:spPr>
          <a:xfrm>
            <a:off x="304800" y="1683657"/>
            <a:ext cx="5339255" cy="806237"/>
          </a:xfrm>
        </p:spPr>
        <p:txBody>
          <a:bodyPr/>
          <a:lstStyle/>
          <a:p>
            <a:pPr lvl="0"/>
            <a:r>
              <a:rPr lang="en-US" dirty="0"/>
              <a:t>DLA Distribution</a:t>
            </a:r>
          </a:p>
          <a:p>
            <a:pPr lvl="0"/>
            <a:r>
              <a:rPr lang="en-US" dirty="0"/>
              <a:t>Industry Partnership Plan</a:t>
            </a:r>
          </a:p>
        </p:txBody>
      </p:sp>
      <p:sp>
        <p:nvSpPr>
          <p:cNvPr id="11" name="Text Placeholder 10">
            <a:extLst>
              <a:ext uri="{FF2B5EF4-FFF2-40B4-BE49-F238E27FC236}">
                <a16:creationId xmlns:a16="http://schemas.microsoft.com/office/drawing/2014/main" id="{32BFC29A-8AE7-1467-B27D-2AF0E493D53C}"/>
              </a:ext>
            </a:extLst>
          </p:cNvPr>
          <p:cNvSpPr>
            <a:spLocks noGrp="1"/>
          </p:cNvSpPr>
          <p:nvPr>
            <p:ph type="body" sz="quarter" idx="15"/>
          </p:nvPr>
        </p:nvSpPr>
        <p:spPr>
          <a:xfrm>
            <a:off x="304799" y="2580486"/>
            <a:ext cx="4782207" cy="480131"/>
          </a:xfrm>
        </p:spPr>
        <p:txBody>
          <a:bodyPr/>
          <a:lstStyle/>
          <a:p>
            <a:r>
              <a:rPr lang="en-US" dirty="0"/>
              <a:t>Meg Ross, Director</a:t>
            </a:r>
          </a:p>
          <a:p>
            <a:r>
              <a:rPr lang="en-US" dirty="0"/>
              <a:t>DLA Distribution Acquisition Operations​ </a:t>
            </a:r>
          </a:p>
          <a:p>
            <a:r>
              <a:rPr lang="en-US" dirty="0"/>
              <a:t>March 2026</a:t>
            </a:r>
          </a:p>
        </p:txBody>
      </p:sp>
      <p:sp>
        <p:nvSpPr>
          <p:cNvPr id="7" name="Title 4">
            <a:extLst>
              <a:ext uri="{FF2B5EF4-FFF2-40B4-BE49-F238E27FC236}">
                <a16:creationId xmlns:a16="http://schemas.microsoft.com/office/drawing/2014/main" id="{66581065-2542-13D7-1A6C-28E53CF25379}"/>
              </a:ext>
            </a:extLst>
          </p:cNvPr>
          <p:cNvSpPr txBox="1">
            <a:spLocks noGrp="1"/>
          </p:cNvSpPr>
          <p:nvPr>
            <p:ph type="title" idx="4294967295"/>
          </p:nvPr>
        </p:nvSpPr>
        <p:spPr>
          <a:xfrm>
            <a:off x="0" y="-552450"/>
            <a:ext cx="8937625" cy="527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1036317" rtl="0" eaLnBrk="1" latinLnBrk="0" hangingPunct="1">
              <a:lnSpc>
                <a:spcPct val="90000"/>
              </a:lnSpc>
              <a:spcBef>
                <a:spcPct val="0"/>
              </a:spcBef>
              <a:buNone/>
              <a:defRPr sz="3627" b="1" kern="1200">
                <a:solidFill>
                  <a:schemeClr val="tx1"/>
                </a:solidFill>
                <a:latin typeface="+mj-lt"/>
                <a:ea typeface="+mj-ea"/>
                <a:cs typeface="+mj-cs"/>
              </a:defRPr>
            </a:lvl1pPr>
          </a:lstStyle>
          <a:p>
            <a:pPr marL="0" marR="0" lvl="0" indent="0" algn="ctr" defTabSz="1036317" rtl="0" eaLnBrk="1" fontAlgn="auto" latinLnBrk="0" hangingPunct="1">
              <a:lnSpc>
                <a:spcPct val="100000"/>
              </a:lnSpc>
              <a:spcBef>
                <a:spcPct val="0"/>
              </a:spcBef>
              <a:spcAft>
                <a:spcPts val="0"/>
              </a:spcAft>
              <a:buClrTx/>
              <a:buSzTx/>
              <a:buFontTx/>
              <a:buNone/>
              <a:tabLst/>
              <a:defRPr/>
            </a:pPr>
            <a:r>
              <a:rPr kumimoji="0" lang="en-US" sz="2720" b="1" i="0" u="none" strike="noStrike" kern="1200" cap="none" spc="0" normalizeH="0" baseline="0" noProof="0">
                <a:ln>
                  <a:noFill/>
                </a:ln>
                <a:solidFill>
                  <a:schemeClr val="tx2"/>
                </a:solidFill>
                <a:effectLst/>
                <a:uLnTx/>
                <a:uFillTx/>
                <a:latin typeface="+mj-lt"/>
                <a:ea typeface="+mj-ea"/>
                <a:cs typeface="+mj-cs"/>
              </a:rPr>
              <a:t>Unclassified Cover Slide</a:t>
            </a:r>
          </a:p>
        </p:txBody>
      </p:sp>
      <p:sp>
        <p:nvSpPr>
          <p:cNvPr id="5" name="TextBox 4">
            <a:extLst>
              <a:ext uri="{FF2B5EF4-FFF2-40B4-BE49-F238E27FC236}">
                <a16:creationId xmlns:a16="http://schemas.microsoft.com/office/drawing/2014/main" id="{FA705870-CE31-267C-FB57-C8AD1D06FEEE}"/>
              </a:ext>
            </a:extLst>
          </p:cNvPr>
          <p:cNvSpPr txBox="1"/>
          <p:nvPr/>
        </p:nvSpPr>
        <p:spPr>
          <a:xfrm>
            <a:off x="6553200" y="7439247"/>
            <a:ext cx="3810000" cy="276999"/>
          </a:xfrm>
          <a:prstGeom prst="rect">
            <a:avLst/>
          </a:prstGeom>
          <a:noFill/>
          <a:ln>
            <a:noFill/>
          </a:ln>
        </p:spPr>
        <p:txBody>
          <a:bodyPr vert="horz" wrap="square" lIns="91440" tIns="45720" rIns="91440" bIns="45720" rtlCol="0" anchor="t" anchorCtr="0">
            <a:noAutofit/>
          </a:bodyPr>
          <a:lstStyle>
            <a:lvl1pPr indent="0" defTabSz="1005888">
              <a:lnSpc>
                <a:spcPct val="100000"/>
              </a:lnSpc>
              <a:spcBef>
                <a:spcPts val="0"/>
              </a:spcBef>
              <a:spcAft>
                <a:spcPts val="0"/>
              </a:spcAft>
              <a:buFont typeface="Arial" panose="020B0604020202020204" pitchFamily="34" charset="0"/>
              <a:buNone/>
              <a:defRPr lang="en-US" sz="1200" dirty="0">
                <a:solidFill>
                  <a:srgbClr val="C9AD62"/>
                </a:solidFill>
                <a:effectLst/>
                <a:latin typeface="+mj-lt"/>
                <a:ea typeface="Aptos" panose="020B0004020202020204" pitchFamily="34" charset="0"/>
                <a:cs typeface="Aptos" panose="020B0004020202020204" pitchFamily="34" charset="0"/>
              </a:defRPr>
            </a:lvl1pPr>
            <a:lvl2pPr marL="754416" indent="-251472" defTabSz="1005888">
              <a:lnSpc>
                <a:spcPct val="90000"/>
              </a:lnSpc>
              <a:spcBef>
                <a:spcPts val="660"/>
              </a:spcBef>
              <a:spcAft>
                <a:spcPts val="0"/>
              </a:spcAft>
              <a:buFont typeface="Courier New" panose="02070309020205020404" pitchFamily="49" charset="0"/>
              <a:buChar char="o"/>
              <a:defRPr sz="2420">
                <a:solidFill>
                  <a:srgbClr val="171610"/>
                </a:solidFill>
              </a:defRPr>
            </a:lvl2pPr>
            <a:lvl3pPr marL="1257361" indent="-251472" defTabSz="1005888">
              <a:lnSpc>
                <a:spcPct val="90000"/>
              </a:lnSpc>
              <a:spcBef>
                <a:spcPts val="660"/>
              </a:spcBef>
              <a:spcAft>
                <a:spcPts val="0"/>
              </a:spcAft>
              <a:buFont typeface="Wingdings" panose="05000000000000000000" pitchFamily="2" charset="2"/>
              <a:buChar char="§"/>
              <a:defRPr sz="2200">
                <a:solidFill>
                  <a:srgbClr val="171610"/>
                </a:solidFill>
              </a:defRPr>
            </a:lvl3pPr>
            <a:lvl4pPr marL="1760304" indent="-251472" defTabSz="1005888">
              <a:lnSpc>
                <a:spcPct val="90000"/>
              </a:lnSpc>
              <a:spcBef>
                <a:spcPts val="660"/>
              </a:spcBef>
              <a:spcAft>
                <a:spcPts val="0"/>
              </a:spcAft>
              <a:buFont typeface="Arial" panose="020B0604020202020204" pitchFamily="34" charset="0"/>
              <a:buChar char="–"/>
              <a:defRPr sz="1980">
                <a:solidFill>
                  <a:srgbClr val="171610"/>
                </a:solidFill>
              </a:defRPr>
            </a:lvl4pPr>
            <a:lvl5pPr marL="2263248" indent="-251472" defTabSz="1005888">
              <a:lnSpc>
                <a:spcPct val="90000"/>
              </a:lnSpc>
              <a:spcBef>
                <a:spcPts val="660"/>
              </a:spcBef>
              <a:spcAft>
                <a:spcPts val="0"/>
              </a:spcAft>
              <a:buFont typeface="Arial" panose="020B0604020202020204" pitchFamily="34" charset="0"/>
              <a:buChar char="•"/>
              <a:defRPr sz="1760">
                <a:solidFill>
                  <a:srgbClr val="171610"/>
                </a:solidFill>
              </a:defRPr>
            </a:lvl5pPr>
            <a:lvl6pPr marL="2766193" indent="-251472" defTabSz="1005888">
              <a:lnSpc>
                <a:spcPct val="90000"/>
              </a:lnSpc>
              <a:spcBef>
                <a:spcPts val="550"/>
              </a:spcBef>
              <a:buFont typeface="Arial" panose="020B0604020202020204" pitchFamily="34" charset="0"/>
              <a:buChar char="•"/>
              <a:defRPr sz="1980"/>
            </a:lvl6pPr>
            <a:lvl7pPr marL="3269136" indent="-251472" defTabSz="1005888">
              <a:lnSpc>
                <a:spcPct val="90000"/>
              </a:lnSpc>
              <a:spcBef>
                <a:spcPts val="550"/>
              </a:spcBef>
              <a:buFont typeface="Arial" panose="020B0604020202020204" pitchFamily="34" charset="0"/>
              <a:buChar char="•"/>
              <a:defRPr sz="1980"/>
            </a:lvl7pPr>
            <a:lvl8pPr marL="3772081" indent="-251472" defTabSz="1005888">
              <a:lnSpc>
                <a:spcPct val="90000"/>
              </a:lnSpc>
              <a:spcBef>
                <a:spcPts val="550"/>
              </a:spcBef>
              <a:buFont typeface="Arial" panose="020B0604020202020204" pitchFamily="34" charset="0"/>
              <a:buChar char="•"/>
              <a:defRPr sz="1980"/>
            </a:lvl8pPr>
            <a:lvl9pPr marL="4275024" indent="-251472" defTabSz="1005888">
              <a:lnSpc>
                <a:spcPct val="90000"/>
              </a:lnSpc>
              <a:spcBef>
                <a:spcPts val="550"/>
              </a:spcBef>
              <a:buFont typeface="Arial" panose="020B0604020202020204" pitchFamily="34" charset="0"/>
              <a:buChar char="•"/>
              <a:defRPr sz="1980"/>
            </a:lvl9pPr>
          </a:lstStyle>
          <a:p>
            <a:pPr algn="r"/>
            <a:r>
              <a:rPr lang="en-US" dirty="0"/>
              <a:t>Last updated: March 2026</a:t>
            </a:r>
          </a:p>
        </p:txBody>
      </p:sp>
    </p:spTree>
    <p:extLst>
      <p:ext uri="{BB962C8B-B14F-4D97-AF65-F5344CB8AC3E}">
        <p14:creationId xmlns:p14="http://schemas.microsoft.com/office/powerpoint/2010/main" val="813985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61C608-D7F5-8D1B-4864-D265F7676282}"/>
              </a:ext>
            </a:extLst>
          </p:cNvPr>
          <p:cNvSpPr>
            <a:spLocks noGrp="1"/>
          </p:cNvSpPr>
          <p:nvPr>
            <p:ph type="title"/>
          </p:nvPr>
        </p:nvSpPr>
        <p:spPr/>
        <p:txBody>
          <a:bodyPr/>
          <a:lstStyle/>
          <a:p>
            <a:r>
              <a:rPr lang="en-US" dirty="0"/>
              <a:t>Small Business Operating Plan</a:t>
            </a:r>
          </a:p>
        </p:txBody>
      </p:sp>
      <p:sp>
        <p:nvSpPr>
          <p:cNvPr id="35" name="Rectangle 34"/>
          <p:cNvSpPr/>
          <p:nvPr/>
        </p:nvSpPr>
        <p:spPr>
          <a:xfrm>
            <a:off x="609600" y="1671348"/>
            <a:ext cx="9144000" cy="2533001"/>
          </a:xfrm>
          <a:prstGeom prst="rect">
            <a:avLst/>
          </a:prstGeom>
          <a:solidFill>
            <a:schemeClr val="accent2">
              <a:lumMod val="10000"/>
              <a:lumOff val="90000"/>
            </a:schemeClr>
          </a:solidFill>
          <a:ln>
            <a:solidFill>
              <a:srgbClr val="376092"/>
            </a:solidFill>
          </a:ln>
        </p:spPr>
        <p:txBody>
          <a:bodyPr wrap="square">
            <a:spAutoFit/>
          </a:bodyPr>
          <a:lstStyle/>
          <a:p>
            <a:pPr algn="ctr" eaLnBrk="1" hangingPunct="1">
              <a:lnSpc>
                <a:spcPct val="90000"/>
              </a:lnSpc>
              <a:spcBef>
                <a:spcPct val="10000"/>
              </a:spcBef>
              <a:defRPr/>
            </a:pPr>
            <a:r>
              <a:rPr lang="en-US" altLang="en-US" sz="2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DLA Distribution’s Intent</a:t>
            </a:r>
            <a:endParaRPr lang="en-US" altLang="en-US" b="1" u="sng" dirty="0">
              <a:latin typeface="Arial" panose="020B0604020202020204" pitchFamily="34" charset="0"/>
              <a:cs typeface="Arial" panose="020B0604020202020204" pitchFamily="34" charset="0"/>
            </a:endParaRPr>
          </a:p>
          <a:p>
            <a:pPr marL="285750" indent="-285750" eaLnBrk="1" hangingPunct="1">
              <a:lnSpc>
                <a:spcPct val="90000"/>
              </a:lnSpc>
              <a:spcBef>
                <a:spcPct val="10000"/>
              </a:spcBef>
              <a:buFont typeface="Arial" panose="020B0604020202020204" pitchFamily="34" charset="0"/>
              <a:buChar char="•"/>
              <a:defRPr/>
            </a:pPr>
            <a:r>
              <a:rPr lang="en-US" dirty="0">
                <a:ea typeface="Calibri" panose="020F0502020204030204" pitchFamily="34" charset="0"/>
                <a:cs typeface="Arial" panose="020B0604020202020204" pitchFamily="34" charset="0"/>
              </a:rPr>
              <a:t>M</a:t>
            </a:r>
            <a:r>
              <a:rPr lang="en-US" dirty="0">
                <a:effectLst/>
                <a:ea typeface="Calibri" panose="020F0502020204030204" pitchFamily="34" charset="0"/>
                <a:cs typeface="Times New Roman" panose="02020603050405020304" pitchFamily="18" charset="0"/>
              </a:rPr>
              <a:t>aintain a secure and resilient industrial base inclusive of small and socioeconomic businesses</a:t>
            </a:r>
          </a:p>
          <a:p>
            <a:pPr eaLnBrk="1" hangingPunct="1">
              <a:lnSpc>
                <a:spcPct val="90000"/>
              </a:lnSpc>
              <a:spcBef>
                <a:spcPct val="10000"/>
              </a:spcBef>
              <a:defRPr/>
            </a:pPr>
            <a:endParaRPr lang="en-US" dirty="0">
              <a:effectLst/>
              <a:ea typeface="Calibri" panose="020F0502020204030204" pitchFamily="34" charset="0"/>
              <a:cs typeface="Times New Roman" panose="02020603050405020304" pitchFamily="18" charset="0"/>
            </a:endParaRPr>
          </a:p>
          <a:p>
            <a:pPr marL="285750" indent="-285750" eaLnBrk="1" hangingPunct="1">
              <a:lnSpc>
                <a:spcPct val="90000"/>
              </a:lnSpc>
              <a:spcBef>
                <a:spcPct val="10000"/>
              </a:spcBef>
              <a:buFont typeface="Arial" panose="020B0604020202020204" pitchFamily="34" charset="0"/>
              <a:buChar char="•"/>
              <a:defRPr/>
            </a:pPr>
            <a:r>
              <a:rPr lang="en-US" dirty="0">
                <a:effectLst/>
                <a:ea typeface="Calibri" panose="020F0502020204030204" pitchFamily="34" charset="0"/>
                <a:cs typeface="Times New Roman" panose="02020603050405020304" pitchFamily="18" charset="0"/>
              </a:rPr>
              <a:t>Support the small business program initiatives by meeting small business and socioeconomic goals and monitoring and enforcing contractor subcontracting plan goals</a:t>
            </a:r>
            <a:endParaRPr lang="en-US" dirty="0">
              <a:ea typeface="Calibri" panose="020F0502020204030204" pitchFamily="34" charset="0"/>
              <a:cs typeface="Times New Roman" panose="02020603050405020304" pitchFamily="18" charset="0"/>
            </a:endParaRPr>
          </a:p>
          <a:p>
            <a:pPr marL="285750" indent="-285750" eaLnBrk="1" hangingPunct="1">
              <a:lnSpc>
                <a:spcPct val="90000"/>
              </a:lnSpc>
              <a:spcBef>
                <a:spcPct val="10000"/>
              </a:spcBef>
              <a:buFont typeface="Arial" panose="020B0604020202020204" pitchFamily="34" charset="0"/>
              <a:buChar char="•"/>
              <a:defRPr/>
            </a:pPr>
            <a:endParaRPr lang="en-US" sz="2000" dirty="0">
              <a:effectLst/>
              <a:ea typeface="Calibri" panose="020F0502020204030204" pitchFamily="34" charset="0"/>
              <a:cs typeface="Times New Roman" panose="02020603050405020304" pitchFamily="18" charset="0"/>
            </a:endParaRPr>
          </a:p>
          <a:p>
            <a:pPr marL="285750" indent="-285750" eaLnBrk="1" hangingPunct="1">
              <a:lnSpc>
                <a:spcPct val="90000"/>
              </a:lnSpc>
              <a:spcBef>
                <a:spcPct val="10000"/>
              </a:spcBef>
              <a:buFont typeface="Arial" panose="020B0604020202020204" pitchFamily="34" charset="0"/>
              <a:buChar char="•"/>
              <a:defRPr/>
            </a:pPr>
            <a:r>
              <a:rPr lang="en-US" dirty="0">
                <a:ea typeface="Calibri" panose="020F0502020204030204" pitchFamily="34" charset="0"/>
                <a:cs typeface="Times New Roman" panose="02020603050405020304" pitchFamily="18" charset="0"/>
              </a:rPr>
              <a:t>S</a:t>
            </a:r>
            <a:r>
              <a:rPr lang="en-US" dirty="0">
                <a:effectLst/>
                <a:ea typeface="Calibri" panose="020F0502020204030204" pitchFamily="34" charset="0"/>
                <a:cs typeface="Times New Roman" panose="02020603050405020304" pitchFamily="18" charset="0"/>
              </a:rPr>
              <a:t>upport a strong, dynamic, and robust small business defense sector</a:t>
            </a:r>
          </a:p>
        </p:txBody>
      </p:sp>
      <p:sp>
        <p:nvSpPr>
          <p:cNvPr id="12" name="Content Placeholder 2"/>
          <p:cNvSpPr txBox="1">
            <a:spLocks/>
          </p:cNvSpPr>
          <p:nvPr/>
        </p:nvSpPr>
        <p:spPr>
          <a:xfrm>
            <a:off x="616686" y="4194929"/>
            <a:ext cx="4564914" cy="2774341"/>
          </a:xfrm>
          <a:prstGeom prst="rect">
            <a:avLst/>
          </a:prstGeom>
          <a:solidFill>
            <a:schemeClr val="accent5">
              <a:lumMod val="20000"/>
              <a:lumOff val="80000"/>
            </a:schemeClr>
          </a:solidFill>
          <a:ln>
            <a:solidFill>
              <a:srgbClr val="376092"/>
            </a:solidFill>
          </a:ln>
        </p:spPr>
        <p:txBody>
          <a:bodyPr/>
          <a:lstStyle>
            <a:lvl1pPr marL="228600" indent="-228600" algn="l" rtl="0" eaLnBrk="0" fontAlgn="base" hangingPunct="0">
              <a:spcBef>
                <a:spcPts val="0"/>
              </a:spcBef>
              <a:spcAft>
                <a:spcPts val="600"/>
              </a:spcAft>
              <a:buFont typeface="Arial" charset="0"/>
              <a:buChar char="•"/>
              <a:defRPr sz="3200" kern="1200">
                <a:solidFill>
                  <a:schemeClr val="tx1"/>
                </a:solidFill>
                <a:latin typeface="Arial" pitchFamily="34" charset="0"/>
                <a:ea typeface="+mn-ea"/>
                <a:cs typeface="Arial" pitchFamily="34" charset="0"/>
              </a:defRPr>
            </a:lvl1pPr>
            <a:lvl2pPr marL="685800" indent="-228600" algn="l" rtl="0" eaLnBrk="0" fontAlgn="base" hangingPunct="0">
              <a:spcBef>
                <a:spcPts val="0"/>
              </a:spcBef>
              <a:spcAft>
                <a:spcPts val="60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ts val="0"/>
              </a:spcBef>
              <a:spcAft>
                <a:spcPts val="60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ts val="0"/>
              </a:spcBef>
              <a:spcAft>
                <a:spcPts val="60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ts val="0"/>
              </a:spcBef>
              <a:spcAft>
                <a:spcPts val="600"/>
              </a:spcAft>
              <a:buFont typeface="Arial" panose="020B0604020202020204"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457200" eaLnBrk="1" fontAlgn="auto" hangingPunct="1">
              <a:lnSpc>
                <a:spcPct val="90000"/>
              </a:lnSpc>
              <a:spcBef>
                <a:spcPct val="10000"/>
              </a:spcBef>
              <a:spcAft>
                <a:spcPts val="0"/>
              </a:spcAft>
              <a:buFont typeface="Arial" charset="0"/>
              <a:buNone/>
              <a:defRPr/>
            </a:pPr>
            <a:r>
              <a:rPr lang="en-US" altLang="en-US" sz="1500" b="1" u="sng" dirty="0">
                <a:solidFill>
                  <a:prstClr val="black"/>
                </a:solidFill>
                <a:effectLst>
                  <a:outerShdw blurRad="38100" dist="38100" dir="2700000" algn="tl">
                    <a:srgbClr val="000000">
                      <a:alpha val="43137"/>
                    </a:srgbClr>
                  </a:outerShdw>
                </a:effectLst>
              </a:rPr>
              <a:t>DLA Distribution’s SB Plan aligns with DLA Strategic Plan</a:t>
            </a:r>
          </a:p>
          <a:p>
            <a:pPr marL="0" indent="0" algn="ctr" defTabSz="457200" eaLnBrk="1" fontAlgn="auto" hangingPunct="1">
              <a:lnSpc>
                <a:spcPct val="90000"/>
              </a:lnSpc>
              <a:spcBef>
                <a:spcPct val="10000"/>
              </a:spcBef>
              <a:spcAft>
                <a:spcPts val="0"/>
              </a:spcAft>
              <a:buFont typeface="Arial" charset="0"/>
              <a:buNone/>
              <a:defRPr/>
            </a:pPr>
            <a:endParaRPr lang="en-US" altLang="en-US" sz="1500" b="1" u="sng" dirty="0">
              <a:solidFill>
                <a:prstClr val="black"/>
              </a:solidFill>
              <a:effectLst>
                <a:outerShdw blurRad="38100" dist="38100" dir="2700000" algn="tl">
                  <a:srgbClr val="000000">
                    <a:alpha val="43137"/>
                  </a:srgbClr>
                </a:outerShdw>
              </a:effectLst>
            </a:endParaRPr>
          </a:p>
          <a:p>
            <a:pPr defTabSz="457200" eaLnBrk="1" fontAlgn="auto" hangingPunct="1">
              <a:lnSpc>
                <a:spcPct val="90000"/>
              </a:lnSpc>
              <a:spcBef>
                <a:spcPct val="10000"/>
              </a:spcBef>
              <a:spcAft>
                <a:spcPts val="0"/>
              </a:spcAft>
              <a:defRPr/>
            </a:pPr>
            <a:r>
              <a:rPr lang="en-US" altLang="en-US" sz="1600" dirty="0">
                <a:solidFill>
                  <a:prstClr val="black"/>
                </a:solidFill>
              </a:rPr>
              <a:t>Support the Industrial Base</a:t>
            </a:r>
          </a:p>
          <a:p>
            <a:pPr defTabSz="457200" eaLnBrk="1" fontAlgn="auto" hangingPunct="1">
              <a:lnSpc>
                <a:spcPct val="90000"/>
              </a:lnSpc>
              <a:spcBef>
                <a:spcPct val="10000"/>
              </a:spcBef>
              <a:spcAft>
                <a:spcPts val="0"/>
              </a:spcAft>
              <a:defRPr/>
            </a:pPr>
            <a:r>
              <a:rPr lang="en-US" altLang="en-US" sz="1600" dirty="0">
                <a:solidFill>
                  <a:prstClr val="black"/>
                </a:solidFill>
              </a:rPr>
              <a:t>Strong Partnerships</a:t>
            </a:r>
          </a:p>
          <a:p>
            <a:pPr defTabSz="457200" eaLnBrk="1" fontAlgn="auto" hangingPunct="1">
              <a:lnSpc>
                <a:spcPct val="90000"/>
              </a:lnSpc>
              <a:spcBef>
                <a:spcPct val="10000"/>
              </a:spcBef>
              <a:spcAft>
                <a:spcPts val="0"/>
              </a:spcAft>
              <a:defRPr/>
            </a:pPr>
            <a:r>
              <a:rPr lang="en-US" altLang="en-US" sz="1600" dirty="0">
                <a:solidFill>
                  <a:prstClr val="black"/>
                </a:solidFill>
              </a:rPr>
              <a:t>Skilled and Agile Workforce</a:t>
            </a:r>
          </a:p>
          <a:p>
            <a:pPr defTabSz="457200" eaLnBrk="1" fontAlgn="auto" hangingPunct="1">
              <a:lnSpc>
                <a:spcPct val="90000"/>
              </a:lnSpc>
              <a:spcBef>
                <a:spcPct val="10000"/>
              </a:spcBef>
              <a:spcAft>
                <a:spcPts val="0"/>
              </a:spcAft>
              <a:defRPr/>
            </a:pPr>
            <a:r>
              <a:rPr lang="en-US" altLang="en-US" sz="1600" dirty="0">
                <a:solidFill>
                  <a:prstClr val="black"/>
                </a:solidFill>
              </a:rPr>
              <a:t>Stewardship and Accountability</a:t>
            </a:r>
          </a:p>
          <a:p>
            <a:pPr marL="0" indent="0" defTabSz="457200" eaLnBrk="1" fontAlgn="auto" hangingPunct="1">
              <a:lnSpc>
                <a:spcPct val="90000"/>
              </a:lnSpc>
              <a:spcBef>
                <a:spcPct val="10000"/>
              </a:spcBef>
              <a:spcAft>
                <a:spcPts val="0"/>
              </a:spcAft>
              <a:buNone/>
              <a:defRPr/>
            </a:pPr>
            <a:endParaRPr lang="en-US" dirty="0"/>
          </a:p>
        </p:txBody>
      </p:sp>
      <p:sp>
        <p:nvSpPr>
          <p:cNvPr id="2" name="Content Placeholder 2">
            <a:extLst>
              <a:ext uri="{FF2B5EF4-FFF2-40B4-BE49-F238E27FC236}">
                <a16:creationId xmlns:a16="http://schemas.microsoft.com/office/drawing/2014/main" id="{D6115F44-3260-A527-92D6-2BCB3456AE24}"/>
              </a:ext>
            </a:extLst>
          </p:cNvPr>
          <p:cNvSpPr txBox="1">
            <a:spLocks/>
          </p:cNvSpPr>
          <p:nvPr/>
        </p:nvSpPr>
        <p:spPr>
          <a:xfrm>
            <a:off x="5181600" y="4194930"/>
            <a:ext cx="4553684" cy="2774341"/>
          </a:xfrm>
          <a:prstGeom prst="rect">
            <a:avLst/>
          </a:prstGeom>
          <a:solidFill>
            <a:srgbClr val="ED7D31">
              <a:lumMod val="20000"/>
              <a:lumOff val="80000"/>
            </a:srgbClr>
          </a:solidFill>
          <a:ln>
            <a:solidFill>
              <a:srgbClr val="376092"/>
            </a:solidFill>
          </a:ln>
        </p:spPr>
        <p:txBody>
          <a:bodyPr>
            <a:normAutofit/>
          </a:bodyPr>
          <a:lstStyle>
            <a:lvl1pPr marL="0" indent="0" algn="r" defTabSz="1036317" rtl="0" eaLnBrk="1" latinLnBrk="0" hangingPunct="1">
              <a:lnSpc>
                <a:spcPct val="90000"/>
              </a:lnSpc>
              <a:spcBef>
                <a:spcPts val="1360"/>
              </a:spcBef>
              <a:spcAft>
                <a:spcPts val="0"/>
              </a:spcAft>
              <a:buFont typeface="Arial" panose="020B0604020202020204" pitchFamily="34" charset="0"/>
              <a:buNone/>
              <a:defRPr sz="1200" kern="1200">
                <a:solidFill>
                  <a:srgbClr val="C9AD62"/>
                </a:solidFill>
                <a:latin typeface="Raleway Black" pitchFamily="2" charset="0"/>
                <a:ea typeface="+mn-ea"/>
                <a:cs typeface="+mn-cs"/>
              </a:defRPr>
            </a:lvl1pPr>
            <a:lvl2pPr marL="777238" indent="-259079" algn="l" defTabSz="1036317" rtl="0" eaLnBrk="1" latinLnBrk="0" hangingPunct="1">
              <a:lnSpc>
                <a:spcPct val="90000"/>
              </a:lnSpc>
              <a:spcBef>
                <a:spcPts val="680"/>
              </a:spcBef>
              <a:spcAft>
                <a:spcPts val="0"/>
              </a:spcAft>
              <a:buFont typeface="Courier New" panose="02070309020205020404" pitchFamily="49" charset="0"/>
              <a:buChar char="o"/>
              <a:defRPr sz="2493" kern="1200">
                <a:solidFill>
                  <a:srgbClr val="171610"/>
                </a:solidFill>
                <a:latin typeface="+mn-lt"/>
                <a:ea typeface="+mn-ea"/>
                <a:cs typeface="+mn-cs"/>
              </a:defRPr>
            </a:lvl2pPr>
            <a:lvl3pPr marL="1295396" indent="-259079" algn="l" defTabSz="1036317" rtl="0" eaLnBrk="1" latinLnBrk="0" hangingPunct="1">
              <a:lnSpc>
                <a:spcPct val="90000"/>
              </a:lnSpc>
              <a:spcBef>
                <a:spcPts val="680"/>
              </a:spcBef>
              <a:spcAft>
                <a:spcPts val="0"/>
              </a:spcAft>
              <a:buFont typeface="Wingdings" panose="05000000000000000000" pitchFamily="2" charset="2"/>
              <a:buChar char="§"/>
              <a:defRPr sz="2267" kern="1200">
                <a:solidFill>
                  <a:srgbClr val="171610"/>
                </a:solidFill>
                <a:latin typeface="+mn-lt"/>
                <a:ea typeface="+mn-ea"/>
                <a:cs typeface="+mn-cs"/>
              </a:defRPr>
            </a:lvl3pPr>
            <a:lvl4pPr marL="1813555" indent="-259079" algn="l" defTabSz="1036317" rtl="0" eaLnBrk="1" latinLnBrk="0" hangingPunct="1">
              <a:lnSpc>
                <a:spcPct val="90000"/>
              </a:lnSpc>
              <a:spcBef>
                <a:spcPts val="680"/>
              </a:spcBef>
              <a:spcAft>
                <a:spcPts val="0"/>
              </a:spcAft>
              <a:buFont typeface="Arial" panose="020B0604020202020204" pitchFamily="34" charset="0"/>
              <a:buChar char="–"/>
              <a:defRPr sz="2040" kern="1200">
                <a:solidFill>
                  <a:srgbClr val="171610"/>
                </a:solidFill>
                <a:latin typeface="+mn-lt"/>
                <a:ea typeface="+mn-ea"/>
                <a:cs typeface="+mn-cs"/>
              </a:defRPr>
            </a:lvl4pPr>
            <a:lvl5pPr marL="2331713" indent="-259079" algn="l" defTabSz="1036317" rtl="0" eaLnBrk="1" latinLnBrk="0" hangingPunct="1">
              <a:lnSpc>
                <a:spcPct val="90000"/>
              </a:lnSpc>
              <a:spcBef>
                <a:spcPts val="680"/>
              </a:spcBef>
              <a:spcAft>
                <a:spcPts val="0"/>
              </a:spcAft>
              <a:buFont typeface="Arial" panose="020B0604020202020204" pitchFamily="34" charset="0"/>
              <a:buChar char="•"/>
              <a:defRPr sz="1813" kern="1200">
                <a:solidFill>
                  <a:srgbClr val="171610"/>
                </a:solidFill>
                <a:latin typeface="+mn-lt"/>
                <a:ea typeface="+mn-ea"/>
                <a:cs typeface="+mn-cs"/>
              </a:defRPr>
            </a:lvl5pPr>
            <a:lvl6pPr marL="2849872"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030"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189"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347"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ct val="10000"/>
              </a:spcBef>
              <a:spcAft>
                <a:spcPts val="0"/>
              </a:spcAft>
              <a:buClrTx/>
              <a:buSzTx/>
              <a:buFont typeface="Arial" panose="020B0604020202020204" pitchFamily="34" charset="0"/>
              <a:buNone/>
              <a:tabLst/>
              <a:defRPr/>
            </a:pPr>
            <a:r>
              <a:rPr kumimoji="0" lang="en-US" altLang="en-US" sz="15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Metrics to performing against the SB Plan:</a:t>
            </a:r>
            <a:endParaRPr kumimoji="0" lang="en-US" alt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90000"/>
              </a:lnSpc>
              <a:spcBef>
                <a:spcPct val="10000"/>
              </a:spcBef>
              <a:spcAft>
                <a:spcPts val="0"/>
              </a:spcAft>
              <a:buClrTx/>
              <a:buSzTx/>
              <a:buFont typeface="Arial" panose="020B0604020202020204" pitchFamily="34" charset="0"/>
              <a:buChar char="•"/>
              <a:tabLst/>
              <a:defRPr/>
            </a:pP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90000"/>
              </a:lnSpc>
              <a:spcBef>
                <a:spcPct val="1000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 Number of SB New Entrants</a:t>
            </a:r>
          </a:p>
          <a:p>
            <a:pPr marL="285750" marR="0" lvl="0" indent="-285750" algn="l" defTabSz="457200" rtl="0" eaLnBrk="1" fontAlgn="auto" latinLnBrk="0" hangingPunct="1">
              <a:lnSpc>
                <a:spcPct val="90000"/>
              </a:lnSpc>
              <a:spcBef>
                <a:spcPct val="1000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 Socio-economic Participation</a:t>
            </a:r>
          </a:p>
          <a:p>
            <a:pPr marL="285750" marR="0" lvl="0" indent="-285750" algn="l" defTabSz="457200" rtl="0" eaLnBrk="1" fontAlgn="auto" latinLnBrk="0" hangingPunct="1">
              <a:lnSpc>
                <a:spcPct val="90000"/>
              </a:lnSpc>
              <a:spcBef>
                <a:spcPct val="1000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Provide SB Training to Acquisition Professionals</a:t>
            </a:r>
          </a:p>
          <a:p>
            <a:pPr marL="285750" marR="0" lvl="0" indent="-285750" algn="l" defTabSz="457200" rtl="0" eaLnBrk="1" fontAlgn="auto" latinLnBrk="0" hangingPunct="1">
              <a:lnSpc>
                <a:spcPct val="90000"/>
              </a:lnSpc>
              <a:spcBef>
                <a:spcPct val="1000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Meet SB (56%) and Socio-economic Goals</a:t>
            </a:r>
          </a:p>
          <a:p>
            <a:pPr marL="285750" marR="0" lvl="0" indent="-285750" algn="l" defTabSz="457200" rtl="0" eaLnBrk="1" fontAlgn="auto" latinLnBrk="0" hangingPunct="1">
              <a:lnSpc>
                <a:spcPct val="90000"/>
              </a:lnSpc>
              <a:spcBef>
                <a:spcPct val="1000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Participate in Small Business Engagements</a:t>
            </a:r>
          </a:p>
          <a:p>
            <a:pPr marL="0" marR="0" lvl="0" indent="0" algn="l" defTabSz="457200" rtl="0" eaLnBrk="1" fontAlgn="auto" latinLnBrk="0" hangingPunct="1">
              <a:lnSpc>
                <a:spcPct val="90000"/>
              </a:lnSpc>
              <a:spcBef>
                <a:spcPct val="10000"/>
              </a:spcBef>
              <a:spcAft>
                <a:spcPts val="0"/>
              </a:spcAft>
              <a:buClrTx/>
              <a:buSzTx/>
              <a:buFont typeface="Arial" panose="020B0604020202020204" pitchFamily="34" charset="0"/>
              <a:buNone/>
              <a:tabLst/>
              <a:defRPr/>
            </a:pP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457200" rtl="0" eaLnBrk="1" fontAlgn="auto" latinLnBrk="0" hangingPunct="1">
              <a:lnSpc>
                <a:spcPct val="90000"/>
              </a:lnSpc>
              <a:spcBef>
                <a:spcPct val="10000"/>
              </a:spcBef>
              <a:spcAft>
                <a:spcPts val="0"/>
              </a:spcAft>
              <a:buClrTx/>
              <a:buSzTx/>
              <a:buFont typeface="Courier New" panose="02070309020205020404" pitchFamily="49" charset="0"/>
              <a:buNone/>
              <a:tabLst/>
              <a:defRPr/>
            </a:pPr>
            <a:endParaRPr kumimoji="0" lang="en-US" sz="2493" b="0" i="0" u="none" strike="noStrike" kern="1200" cap="none" spc="0" normalizeH="0" baseline="0" noProof="0" dirty="0">
              <a:ln>
                <a:noFill/>
              </a:ln>
              <a:solidFill>
                <a:srgbClr val="171610"/>
              </a:solidFill>
              <a:effectLst/>
              <a:uLnTx/>
              <a:uFillTx/>
              <a:latin typeface="Arial" panose="020B0604020202020204"/>
              <a:ea typeface="+mn-ea"/>
              <a:cs typeface="Arial" panose="020B0604020202020204" pitchFamily="34" charset="0"/>
            </a:endParaRPr>
          </a:p>
        </p:txBody>
      </p:sp>
    </p:spTree>
    <p:extLst>
      <p:ext uri="{BB962C8B-B14F-4D97-AF65-F5344CB8AC3E}">
        <p14:creationId xmlns:p14="http://schemas.microsoft.com/office/powerpoint/2010/main" val="3680477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E6FA42-85E3-30E8-EEDA-434EA0A93CF6}"/>
              </a:ext>
            </a:extLst>
          </p:cNvPr>
          <p:cNvSpPr>
            <a:spLocks noGrp="1"/>
          </p:cNvSpPr>
          <p:nvPr>
            <p:ph type="title"/>
          </p:nvPr>
        </p:nvSpPr>
        <p:spPr/>
        <p:txBody>
          <a:bodyPr/>
          <a:lstStyle/>
          <a:p>
            <a:r>
              <a:rPr lang="en-US" dirty="0"/>
              <a:t>Industry Partnership Plan</a:t>
            </a:r>
          </a:p>
        </p:txBody>
      </p:sp>
      <p:sp>
        <p:nvSpPr>
          <p:cNvPr id="35" name="Rectangle 34"/>
          <p:cNvSpPr/>
          <p:nvPr/>
        </p:nvSpPr>
        <p:spPr>
          <a:xfrm>
            <a:off x="3770380" y="1542106"/>
            <a:ext cx="6102825" cy="2902333"/>
          </a:xfrm>
          <a:prstGeom prst="rect">
            <a:avLst/>
          </a:prstGeom>
          <a:solidFill>
            <a:schemeClr val="accent2">
              <a:lumMod val="10000"/>
              <a:lumOff val="90000"/>
            </a:schemeClr>
          </a:solidFill>
          <a:ln>
            <a:solidFill>
              <a:srgbClr val="376092"/>
            </a:solidFill>
          </a:ln>
        </p:spPr>
        <p:txBody>
          <a:bodyPr wrap="square">
            <a:spAutoFit/>
          </a:bodyPr>
          <a:lstStyle/>
          <a:p>
            <a:pPr algn="ctr" eaLnBrk="1" hangingPunct="1">
              <a:lnSpc>
                <a:spcPct val="90000"/>
              </a:lnSpc>
              <a:spcBef>
                <a:spcPct val="10000"/>
              </a:spcBef>
              <a:defRPr/>
            </a:pPr>
            <a:r>
              <a:rPr lang="en-US" alt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DLA Director’s Intent</a:t>
            </a:r>
            <a:endParaRPr lang="en-US" altLang="en-US" sz="1600" dirty="0">
              <a:latin typeface="Arial" panose="020B0604020202020204" pitchFamily="34" charset="0"/>
              <a:cs typeface="Arial" panose="020B0604020202020204" pitchFamily="34" charset="0"/>
            </a:endParaRPr>
          </a:p>
          <a:p>
            <a:pPr marL="285750" indent="-285750">
              <a:lnSpc>
                <a:spcPct val="90000"/>
              </a:lnSpc>
              <a:spcBef>
                <a:spcPct val="10000"/>
              </a:spcBef>
              <a:buFont typeface="Arial" panose="020B0604020202020204" pitchFamily="34" charset="0"/>
              <a:buChar char="•"/>
              <a:defRPr/>
            </a:pPr>
            <a:r>
              <a:rPr lang="en-US" altLang="en-US" sz="1600" dirty="0">
                <a:latin typeface="Arial" panose="020B0604020202020204" pitchFamily="34" charset="0"/>
                <a:cs typeface="Arial" panose="020B0604020202020204" pitchFamily="34" charset="0"/>
              </a:rPr>
              <a:t>DLA Industry Engagement Plan (IEP) reissued as DLA Industry Partnership Plan (IPP)</a:t>
            </a:r>
          </a:p>
          <a:p>
            <a:pPr marL="285750" indent="-285750">
              <a:lnSpc>
                <a:spcPct val="90000"/>
              </a:lnSpc>
              <a:spcBef>
                <a:spcPct val="10000"/>
              </a:spcBef>
              <a:buFont typeface="Arial" panose="020B0604020202020204" pitchFamily="34" charset="0"/>
              <a:buChar char="•"/>
              <a:defRPr/>
            </a:pPr>
            <a:endParaRPr lang="en-US" altLang="en-US" sz="1600" dirty="0">
              <a:latin typeface="Arial" panose="020B0604020202020204" pitchFamily="34" charset="0"/>
              <a:cs typeface="Arial" panose="020B0604020202020204" pitchFamily="34" charset="0"/>
            </a:endParaRPr>
          </a:p>
          <a:p>
            <a:pPr marL="285750" indent="-285750">
              <a:lnSpc>
                <a:spcPct val="90000"/>
              </a:lnSpc>
              <a:spcBef>
                <a:spcPct val="10000"/>
              </a:spcBef>
              <a:buFont typeface="Arial" panose="020B0604020202020204" pitchFamily="34" charset="0"/>
              <a:buChar char="•"/>
              <a:defRPr/>
            </a:pPr>
            <a:r>
              <a:rPr lang="en-US" altLang="en-US" sz="1600" dirty="0">
                <a:latin typeface="Arial" panose="020B0604020202020204" pitchFamily="34" charset="0"/>
                <a:cs typeface="Arial" panose="020B0604020202020204" pitchFamily="34" charset="0"/>
              </a:rPr>
              <a:t>DLA’s IPP outlines a strategy for a transformative era that reinforces our commitment to strengthening our partnership with industry in support of our Warfighters</a:t>
            </a:r>
          </a:p>
          <a:p>
            <a:pPr marL="285750" indent="-285750">
              <a:lnSpc>
                <a:spcPct val="90000"/>
              </a:lnSpc>
              <a:spcBef>
                <a:spcPct val="10000"/>
              </a:spcBef>
              <a:buFont typeface="Arial" panose="020B0604020202020204" pitchFamily="34" charset="0"/>
              <a:buChar char="•"/>
              <a:defRPr/>
            </a:pPr>
            <a:endParaRPr lang="en-US" altLang="en-US" sz="1600" dirty="0">
              <a:latin typeface="Arial" panose="020B0604020202020204" pitchFamily="34" charset="0"/>
              <a:cs typeface="Arial" panose="020B0604020202020204" pitchFamily="34" charset="0"/>
            </a:endParaRPr>
          </a:p>
          <a:p>
            <a:pPr marL="285750" indent="-285750">
              <a:lnSpc>
                <a:spcPct val="90000"/>
              </a:lnSpc>
              <a:spcBef>
                <a:spcPct val="10000"/>
              </a:spcBef>
              <a:buFont typeface="Arial" panose="020B0604020202020204" pitchFamily="34" charset="0"/>
              <a:buChar char="•"/>
              <a:defRPr/>
            </a:pPr>
            <a:r>
              <a:rPr lang="en-US" altLang="en-US" sz="1600" dirty="0">
                <a:latin typeface="Arial" panose="020B0604020202020204" pitchFamily="34" charset="0"/>
                <a:cs typeface="Arial" panose="020B0604020202020204" pitchFamily="34" charset="0"/>
              </a:rPr>
              <a:t>Recognizes how critically important our partnership with industry is in driving innovation, fostering creativity, and delivering solutions, especially as we navigate logistics challenges in today’s contested environments</a:t>
            </a:r>
            <a:endParaRPr lang="en-US" altLang="en-US" sz="1000" dirty="0">
              <a:latin typeface="Arial" panose="020B0604020202020204" pitchFamily="34" charset="0"/>
              <a:cs typeface="Arial" panose="020B0604020202020204" pitchFamily="34" charset="0"/>
            </a:endParaRPr>
          </a:p>
        </p:txBody>
      </p:sp>
      <p:sp>
        <p:nvSpPr>
          <p:cNvPr id="12" name="Content Placeholder 2"/>
          <p:cNvSpPr txBox="1">
            <a:spLocks/>
          </p:cNvSpPr>
          <p:nvPr/>
        </p:nvSpPr>
        <p:spPr>
          <a:xfrm>
            <a:off x="672023" y="4448238"/>
            <a:ext cx="4564914" cy="2898948"/>
          </a:xfrm>
          <a:prstGeom prst="rect">
            <a:avLst/>
          </a:prstGeom>
          <a:solidFill>
            <a:schemeClr val="accent5">
              <a:lumMod val="20000"/>
              <a:lumOff val="80000"/>
            </a:schemeClr>
          </a:solidFill>
          <a:ln>
            <a:solidFill>
              <a:srgbClr val="376092"/>
            </a:solidFill>
          </a:ln>
        </p:spPr>
        <p:txBody>
          <a:bodyPr/>
          <a:lstStyle>
            <a:lvl1pPr marL="228600" indent="-228600" algn="l" rtl="0" eaLnBrk="0" fontAlgn="base" hangingPunct="0">
              <a:spcBef>
                <a:spcPts val="0"/>
              </a:spcBef>
              <a:spcAft>
                <a:spcPts val="600"/>
              </a:spcAft>
              <a:buFont typeface="Arial" charset="0"/>
              <a:buChar char="•"/>
              <a:defRPr sz="3200" kern="1200">
                <a:solidFill>
                  <a:schemeClr val="tx1"/>
                </a:solidFill>
                <a:latin typeface="Arial" pitchFamily="34" charset="0"/>
                <a:ea typeface="+mn-ea"/>
                <a:cs typeface="Arial" pitchFamily="34" charset="0"/>
              </a:defRPr>
            </a:lvl1pPr>
            <a:lvl2pPr marL="685800" indent="-228600" algn="l" rtl="0" eaLnBrk="0" fontAlgn="base" hangingPunct="0">
              <a:spcBef>
                <a:spcPts val="0"/>
              </a:spcBef>
              <a:spcAft>
                <a:spcPts val="60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ts val="0"/>
              </a:spcBef>
              <a:spcAft>
                <a:spcPts val="60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ts val="0"/>
              </a:spcBef>
              <a:spcAft>
                <a:spcPts val="60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ts val="0"/>
              </a:spcBef>
              <a:spcAft>
                <a:spcPts val="600"/>
              </a:spcAft>
              <a:buFont typeface="Arial" panose="020B0604020202020204"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457200" eaLnBrk="1" fontAlgn="auto" hangingPunct="1">
              <a:lnSpc>
                <a:spcPct val="90000"/>
              </a:lnSpc>
              <a:spcBef>
                <a:spcPct val="10000"/>
              </a:spcBef>
              <a:spcAft>
                <a:spcPts val="0"/>
              </a:spcAft>
              <a:buFont typeface="Arial" charset="0"/>
              <a:buNone/>
              <a:defRPr/>
            </a:pPr>
            <a:r>
              <a:rPr lang="en-US" altLang="en-US" sz="1600" b="1" u="sng" dirty="0">
                <a:solidFill>
                  <a:prstClr val="black"/>
                </a:solidFill>
                <a:effectLst>
                  <a:outerShdw blurRad="38100" dist="38100" dir="2700000" algn="tl">
                    <a:srgbClr val="000000">
                      <a:alpha val="43137"/>
                    </a:srgbClr>
                  </a:outerShdw>
                </a:effectLst>
              </a:rPr>
              <a:t>DLA Distribution J7’s IPP builds off of </a:t>
            </a:r>
          </a:p>
          <a:p>
            <a:pPr marL="0" indent="0" algn="ctr" defTabSz="457200" eaLnBrk="1" fontAlgn="auto" hangingPunct="1">
              <a:lnSpc>
                <a:spcPct val="90000"/>
              </a:lnSpc>
              <a:spcBef>
                <a:spcPct val="10000"/>
              </a:spcBef>
              <a:spcAft>
                <a:spcPts val="0"/>
              </a:spcAft>
              <a:buFont typeface="Arial" charset="0"/>
              <a:buNone/>
              <a:defRPr/>
            </a:pPr>
            <a:r>
              <a:rPr lang="en-US" altLang="en-US" sz="1600" b="1" u="sng" dirty="0">
                <a:solidFill>
                  <a:prstClr val="black"/>
                </a:solidFill>
                <a:effectLst>
                  <a:outerShdw blurRad="38100" dist="38100" dir="2700000" algn="tl">
                    <a:srgbClr val="000000">
                      <a:alpha val="43137"/>
                    </a:srgbClr>
                  </a:outerShdw>
                </a:effectLst>
              </a:rPr>
              <a:t>DLA HQ’s IPP 4 Transformative Imperatives</a:t>
            </a:r>
          </a:p>
          <a:p>
            <a:pPr defTabSz="457200" eaLnBrk="1" fontAlgn="auto" hangingPunct="1">
              <a:lnSpc>
                <a:spcPct val="90000"/>
              </a:lnSpc>
              <a:spcBef>
                <a:spcPct val="10000"/>
              </a:spcBef>
              <a:spcAft>
                <a:spcPts val="0"/>
              </a:spcAft>
              <a:defRPr/>
            </a:pPr>
            <a:r>
              <a:rPr lang="en-US" altLang="en-US" sz="1600" dirty="0">
                <a:solidFill>
                  <a:prstClr val="black"/>
                </a:solidFill>
              </a:rPr>
              <a:t>People – Build organizational agility through our people and culture</a:t>
            </a:r>
          </a:p>
          <a:p>
            <a:pPr defTabSz="457200" eaLnBrk="1" fontAlgn="auto" hangingPunct="1">
              <a:lnSpc>
                <a:spcPct val="90000"/>
              </a:lnSpc>
              <a:spcBef>
                <a:spcPct val="10000"/>
              </a:spcBef>
              <a:spcAft>
                <a:spcPts val="0"/>
              </a:spcAft>
              <a:defRPr/>
            </a:pPr>
            <a:r>
              <a:rPr lang="en-US" altLang="en-US" sz="1600" dirty="0">
                <a:solidFill>
                  <a:prstClr val="black"/>
                </a:solidFill>
              </a:rPr>
              <a:t>Precision – Calibrate resilient and responsive logistics in support of military readiness</a:t>
            </a:r>
          </a:p>
          <a:p>
            <a:pPr defTabSz="457200" eaLnBrk="1" fontAlgn="auto" hangingPunct="1">
              <a:lnSpc>
                <a:spcPct val="90000"/>
              </a:lnSpc>
              <a:spcBef>
                <a:spcPct val="10000"/>
              </a:spcBef>
              <a:spcAft>
                <a:spcPts val="0"/>
              </a:spcAft>
              <a:defRPr/>
            </a:pPr>
            <a:r>
              <a:rPr lang="en-US" altLang="en-US" sz="1600" dirty="0">
                <a:solidFill>
                  <a:prstClr val="black"/>
                </a:solidFill>
              </a:rPr>
              <a:t>Posture – Enhance support to integrated deterrence across the continuum of conflict in contested logistics environments</a:t>
            </a:r>
          </a:p>
          <a:p>
            <a:pPr defTabSz="457200" eaLnBrk="1" fontAlgn="auto" hangingPunct="1">
              <a:lnSpc>
                <a:spcPct val="90000"/>
              </a:lnSpc>
              <a:spcBef>
                <a:spcPct val="10000"/>
              </a:spcBef>
              <a:spcAft>
                <a:spcPts val="0"/>
              </a:spcAft>
              <a:defRPr/>
            </a:pPr>
            <a:r>
              <a:rPr lang="en-US" altLang="en-US" sz="1600" dirty="0">
                <a:solidFill>
                  <a:prstClr val="black"/>
                </a:solidFill>
              </a:rPr>
              <a:t>Partnerships – Lead logistics interoperability across the Departments, allies, whole of government, and industrial base </a:t>
            </a:r>
          </a:p>
        </p:txBody>
      </p:sp>
      <p:pic>
        <p:nvPicPr>
          <p:cNvPr id="6" name="Picture 5">
            <a:extLst>
              <a:ext uri="{FF2B5EF4-FFF2-40B4-BE49-F238E27FC236}">
                <a16:creationId xmlns:a16="http://schemas.microsoft.com/office/drawing/2014/main" id="{B79099DC-EDBB-60EB-9F93-D636F693DA64}"/>
              </a:ext>
            </a:extLst>
          </p:cNvPr>
          <p:cNvPicPr>
            <a:picLocks noChangeAspect="1"/>
          </p:cNvPicPr>
          <p:nvPr/>
        </p:nvPicPr>
        <p:blipFill>
          <a:blip r:embed="rId2"/>
          <a:stretch>
            <a:fillRect/>
          </a:stretch>
        </p:blipFill>
        <p:spPr>
          <a:xfrm>
            <a:off x="672024" y="1542107"/>
            <a:ext cx="3098356" cy="2902332"/>
          </a:xfrm>
          <a:prstGeom prst="rect">
            <a:avLst/>
          </a:prstGeom>
        </p:spPr>
      </p:pic>
      <p:sp>
        <p:nvSpPr>
          <p:cNvPr id="2" name="Content Placeholder 2">
            <a:extLst>
              <a:ext uri="{FF2B5EF4-FFF2-40B4-BE49-F238E27FC236}">
                <a16:creationId xmlns:a16="http://schemas.microsoft.com/office/drawing/2014/main" id="{D3DB154B-932B-453F-0F7C-8EC992F614E1}"/>
              </a:ext>
            </a:extLst>
          </p:cNvPr>
          <p:cNvSpPr txBox="1">
            <a:spLocks/>
          </p:cNvSpPr>
          <p:nvPr/>
        </p:nvSpPr>
        <p:spPr>
          <a:xfrm>
            <a:off x="5236937" y="4446546"/>
            <a:ext cx="4636268" cy="2902332"/>
          </a:xfrm>
          <a:prstGeom prst="rect">
            <a:avLst/>
          </a:prstGeom>
          <a:solidFill>
            <a:srgbClr val="ED7D31">
              <a:lumMod val="20000"/>
              <a:lumOff val="80000"/>
            </a:srgbClr>
          </a:solidFill>
          <a:ln>
            <a:solidFill>
              <a:srgbClr val="376092"/>
            </a:solidFill>
          </a:ln>
        </p:spPr>
        <p:txBody>
          <a:bodyPr>
            <a:normAutofit lnSpcReduction="10000"/>
          </a:bodyPr>
          <a:lstStyle>
            <a:lvl1pPr marL="0" indent="0" algn="r" defTabSz="1036317" rtl="0" eaLnBrk="1" latinLnBrk="0" hangingPunct="1">
              <a:lnSpc>
                <a:spcPct val="90000"/>
              </a:lnSpc>
              <a:spcBef>
                <a:spcPts val="1360"/>
              </a:spcBef>
              <a:spcAft>
                <a:spcPts val="0"/>
              </a:spcAft>
              <a:buFont typeface="Arial" panose="020B0604020202020204" pitchFamily="34" charset="0"/>
              <a:buNone/>
              <a:defRPr sz="1200" kern="1200">
                <a:solidFill>
                  <a:srgbClr val="C9AD62"/>
                </a:solidFill>
                <a:latin typeface="Raleway Black" pitchFamily="2" charset="0"/>
                <a:ea typeface="+mn-ea"/>
                <a:cs typeface="+mn-cs"/>
              </a:defRPr>
            </a:lvl1pPr>
            <a:lvl2pPr marL="777238" indent="-259079" algn="l" defTabSz="1036317" rtl="0" eaLnBrk="1" latinLnBrk="0" hangingPunct="1">
              <a:lnSpc>
                <a:spcPct val="90000"/>
              </a:lnSpc>
              <a:spcBef>
                <a:spcPts val="680"/>
              </a:spcBef>
              <a:spcAft>
                <a:spcPts val="0"/>
              </a:spcAft>
              <a:buFont typeface="Courier New" panose="02070309020205020404" pitchFamily="49" charset="0"/>
              <a:buChar char="o"/>
              <a:defRPr sz="2493" kern="1200">
                <a:solidFill>
                  <a:srgbClr val="171610"/>
                </a:solidFill>
                <a:latin typeface="+mn-lt"/>
                <a:ea typeface="+mn-ea"/>
                <a:cs typeface="+mn-cs"/>
              </a:defRPr>
            </a:lvl2pPr>
            <a:lvl3pPr marL="1295396" indent="-259079" algn="l" defTabSz="1036317" rtl="0" eaLnBrk="1" latinLnBrk="0" hangingPunct="1">
              <a:lnSpc>
                <a:spcPct val="90000"/>
              </a:lnSpc>
              <a:spcBef>
                <a:spcPts val="680"/>
              </a:spcBef>
              <a:spcAft>
                <a:spcPts val="0"/>
              </a:spcAft>
              <a:buFont typeface="Wingdings" panose="05000000000000000000" pitchFamily="2" charset="2"/>
              <a:buChar char="§"/>
              <a:defRPr sz="2267" kern="1200">
                <a:solidFill>
                  <a:srgbClr val="171610"/>
                </a:solidFill>
                <a:latin typeface="+mn-lt"/>
                <a:ea typeface="+mn-ea"/>
                <a:cs typeface="+mn-cs"/>
              </a:defRPr>
            </a:lvl3pPr>
            <a:lvl4pPr marL="1813555" indent="-259079" algn="l" defTabSz="1036317" rtl="0" eaLnBrk="1" latinLnBrk="0" hangingPunct="1">
              <a:lnSpc>
                <a:spcPct val="90000"/>
              </a:lnSpc>
              <a:spcBef>
                <a:spcPts val="680"/>
              </a:spcBef>
              <a:spcAft>
                <a:spcPts val="0"/>
              </a:spcAft>
              <a:buFont typeface="Arial" panose="020B0604020202020204" pitchFamily="34" charset="0"/>
              <a:buChar char="–"/>
              <a:defRPr sz="2040" kern="1200">
                <a:solidFill>
                  <a:srgbClr val="171610"/>
                </a:solidFill>
                <a:latin typeface="+mn-lt"/>
                <a:ea typeface="+mn-ea"/>
                <a:cs typeface="+mn-cs"/>
              </a:defRPr>
            </a:lvl4pPr>
            <a:lvl5pPr marL="2331713" indent="-259079" algn="l" defTabSz="1036317" rtl="0" eaLnBrk="1" latinLnBrk="0" hangingPunct="1">
              <a:lnSpc>
                <a:spcPct val="90000"/>
              </a:lnSpc>
              <a:spcBef>
                <a:spcPts val="680"/>
              </a:spcBef>
              <a:spcAft>
                <a:spcPts val="0"/>
              </a:spcAft>
              <a:buFont typeface="Arial" panose="020B0604020202020204" pitchFamily="34" charset="0"/>
              <a:buChar char="•"/>
              <a:defRPr sz="1813" kern="1200">
                <a:solidFill>
                  <a:srgbClr val="171610"/>
                </a:solidFill>
                <a:latin typeface="+mn-lt"/>
                <a:ea typeface="+mn-ea"/>
                <a:cs typeface="+mn-cs"/>
              </a:defRPr>
            </a:lvl5pPr>
            <a:lvl6pPr marL="2849872"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030"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189"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347"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ct val="10000"/>
              </a:spcBef>
              <a:spcAft>
                <a:spcPts val="0"/>
              </a:spcAft>
              <a:buClrTx/>
              <a:buSzTx/>
              <a:buFont typeface="Arial" panose="020B0604020202020204" pitchFamily="34" charset="0"/>
              <a:buNone/>
              <a:tabLst/>
              <a:defRPr/>
            </a:pPr>
            <a:r>
              <a:rPr kumimoji="0" lang="en-US" alt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Metrics to performing against this plan include:</a:t>
            </a: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457200" rtl="0" eaLnBrk="1" fontAlgn="auto" latinLnBrk="0" hangingPunct="1">
              <a:lnSpc>
                <a:spcPct val="110000"/>
              </a:lnSpc>
              <a:spcBef>
                <a:spcPct val="10000"/>
              </a:spcBef>
              <a:spcAft>
                <a:spcPts val="0"/>
              </a:spcAft>
              <a:buClrTx/>
              <a:buSzTx/>
              <a:buFont typeface="Arial" panose="020B0604020202020204" pitchFamily="34" charset="0"/>
              <a:buChar char="•"/>
              <a:tabLst/>
              <a:defRPr/>
            </a:pPr>
            <a:r>
              <a:rPr kumimoji="0" lang="en-US" alt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Reissue DLA Distribution’s IEP as IPP</a:t>
            </a:r>
          </a:p>
          <a:p>
            <a:pPr marL="228600" marR="0" lvl="0" indent="-228600" algn="l" defTabSz="457200" rtl="0" eaLnBrk="1" fontAlgn="auto" latinLnBrk="0" hangingPunct="1">
              <a:lnSpc>
                <a:spcPct val="110000"/>
              </a:lnSpc>
              <a:spcBef>
                <a:spcPct val="10000"/>
              </a:spcBef>
              <a:spcAft>
                <a:spcPts val="0"/>
              </a:spcAft>
              <a:buClrTx/>
              <a:buSzTx/>
              <a:buFont typeface="Arial" panose="020B0604020202020204" pitchFamily="34" charset="0"/>
              <a:buChar char="•"/>
              <a:tabLst/>
              <a:defRPr/>
            </a:pPr>
            <a:r>
              <a:rPr kumimoji="0" lang="en-US" alt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Manage Acquisition performance</a:t>
            </a:r>
          </a:p>
          <a:p>
            <a:pPr marL="228600" marR="0" lvl="0" indent="-228600" algn="l" defTabSz="457200" rtl="0" eaLnBrk="1" fontAlgn="auto" latinLnBrk="0" hangingPunct="1">
              <a:lnSpc>
                <a:spcPct val="110000"/>
              </a:lnSpc>
              <a:spcBef>
                <a:spcPct val="10000"/>
              </a:spcBef>
              <a:spcAft>
                <a:spcPts val="0"/>
              </a:spcAft>
              <a:buClrTx/>
              <a:buSzTx/>
              <a:buFont typeface="Arial" panose="020B0604020202020204" pitchFamily="34" charset="0"/>
              <a:buChar char="•"/>
              <a:tabLst/>
              <a:defRPr/>
            </a:pPr>
            <a:r>
              <a:rPr kumimoji="0" lang="en-US" alt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Meet SB (56%) and Competition (88%) Goals</a:t>
            </a:r>
          </a:p>
          <a:p>
            <a:pPr marL="228600" marR="0" lvl="0" indent="-228600" algn="l" defTabSz="457200" rtl="0" eaLnBrk="1" fontAlgn="auto" latinLnBrk="0" hangingPunct="1">
              <a:lnSpc>
                <a:spcPct val="110000"/>
              </a:lnSpc>
              <a:spcBef>
                <a:spcPct val="10000"/>
              </a:spcBef>
              <a:spcAft>
                <a:spcPts val="0"/>
              </a:spcAft>
              <a:buClrTx/>
              <a:buSzTx/>
              <a:buFont typeface="Arial" panose="020B0604020202020204" pitchFamily="34" charset="0"/>
              <a:buChar char="•"/>
              <a:tabLst/>
              <a:defRPr/>
            </a:pPr>
            <a:r>
              <a:rPr kumimoji="0" lang="en-US" alt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AbilityOne engagement</a:t>
            </a:r>
          </a:p>
          <a:p>
            <a:pPr marL="228600" marR="0" lvl="0" indent="-228600" algn="l" defTabSz="457200" rtl="0" eaLnBrk="1" fontAlgn="auto" latinLnBrk="0" hangingPunct="1">
              <a:lnSpc>
                <a:spcPct val="110000"/>
              </a:lnSpc>
              <a:spcBef>
                <a:spcPct val="10000"/>
              </a:spcBef>
              <a:spcAft>
                <a:spcPts val="0"/>
              </a:spcAft>
              <a:buClrTx/>
              <a:buSzTx/>
              <a:buFont typeface="Arial" panose="020B0604020202020204" pitchFamily="34" charset="0"/>
              <a:buChar char="•"/>
              <a:tabLst/>
              <a:defRPr/>
            </a:pPr>
            <a:r>
              <a:rPr kumimoji="0" lang="en-US" alt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Strategic Supplier engagement</a:t>
            </a:r>
          </a:p>
          <a:p>
            <a:pPr marL="228600" marR="0" lvl="0" indent="-228600" algn="l" defTabSz="457200" rtl="0" eaLnBrk="1" fontAlgn="auto" latinLnBrk="0" hangingPunct="1">
              <a:lnSpc>
                <a:spcPct val="110000"/>
              </a:lnSpc>
              <a:spcBef>
                <a:spcPct val="10000"/>
              </a:spcBef>
              <a:spcAft>
                <a:spcPts val="0"/>
              </a:spcAft>
              <a:buClrTx/>
              <a:buSzTx/>
              <a:buFont typeface="Arial" panose="020B0604020202020204" pitchFamily="34" charset="0"/>
              <a:buChar char="•"/>
              <a:tabLst/>
              <a:defRPr/>
            </a:pPr>
            <a:r>
              <a:rPr kumimoji="0" lang="en-US" alt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Participate in DLA HQs Association Webinar </a:t>
            </a:r>
          </a:p>
          <a:p>
            <a:pPr marL="228600" marR="0" lvl="0" indent="-228600" algn="l" defTabSz="457200" rtl="0" eaLnBrk="1" fontAlgn="auto" latinLnBrk="0" hangingPunct="1">
              <a:lnSpc>
                <a:spcPct val="110000"/>
              </a:lnSpc>
              <a:spcBef>
                <a:spcPct val="10000"/>
              </a:spcBef>
              <a:spcAft>
                <a:spcPts val="0"/>
              </a:spcAft>
              <a:buClrTx/>
              <a:buSzTx/>
              <a:buFont typeface="Arial" panose="020B0604020202020204" pitchFamily="34" charset="0"/>
              <a:buChar char="•"/>
              <a:tabLst/>
              <a:defRPr/>
            </a:pPr>
            <a:r>
              <a:rPr kumimoji="0" lang="en-US" alt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Distribution presence at IE events</a:t>
            </a:r>
          </a:p>
          <a:p>
            <a:pPr marL="228600" marR="0" lvl="0" indent="-228600" algn="l" defTabSz="457200" rtl="0" eaLnBrk="1" fontAlgn="auto" latinLnBrk="0" hangingPunct="1">
              <a:lnSpc>
                <a:spcPct val="110000"/>
              </a:lnSpc>
              <a:spcBef>
                <a:spcPct val="10000"/>
              </a:spcBef>
              <a:spcAft>
                <a:spcPts val="0"/>
              </a:spcAft>
              <a:buClrTx/>
              <a:buSzTx/>
              <a:buFont typeface="Arial" panose="020B0604020202020204" pitchFamily="34" charset="0"/>
              <a:buChar char="•"/>
              <a:tabLst/>
              <a:defRPr/>
            </a:pPr>
            <a:r>
              <a:rPr kumimoji="0" lang="en-US" alt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Planning for next DLA Distribution Industry Day to be tentatively held FY 2027 3</a:t>
            </a:r>
            <a:r>
              <a:rPr kumimoji="0" lang="en-US" altLang="en-US" sz="15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rd</a:t>
            </a:r>
            <a:r>
              <a:rPr kumimoji="0" lang="en-US" alt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QTR</a:t>
            </a:r>
          </a:p>
          <a:p>
            <a:pPr marL="0" marR="0" lvl="0" indent="0" algn="l" defTabSz="457200" rtl="0" eaLnBrk="1" fontAlgn="auto" latinLnBrk="0" hangingPunct="1">
              <a:lnSpc>
                <a:spcPct val="90000"/>
              </a:lnSpc>
              <a:spcBef>
                <a:spcPct val="10000"/>
              </a:spcBef>
              <a:spcAft>
                <a:spcPts val="0"/>
              </a:spcAft>
              <a:buClrTx/>
              <a:buSzTx/>
              <a:buFont typeface="Arial" panose="020B0604020202020204" pitchFamily="34" charset="0"/>
              <a:buNone/>
              <a:tabLst/>
              <a:defRPr/>
            </a:pP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457200" rtl="0" eaLnBrk="1" fontAlgn="auto" latinLnBrk="0" hangingPunct="1">
              <a:lnSpc>
                <a:spcPct val="90000"/>
              </a:lnSpc>
              <a:spcBef>
                <a:spcPct val="10000"/>
              </a:spcBef>
              <a:spcAft>
                <a:spcPts val="0"/>
              </a:spcAft>
              <a:buClrTx/>
              <a:buSzTx/>
              <a:buFont typeface="Courier New" panose="02070309020205020404" pitchFamily="49" charset="0"/>
              <a:buNone/>
              <a:tabLst/>
              <a:defRPr/>
            </a:pPr>
            <a:endParaRPr kumimoji="0" lang="en-US" sz="1600" b="0" i="0" u="none" strike="noStrike" kern="1200" cap="none" spc="0" normalizeH="0" baseline="0" noProof="0" dirty="0">
              <a:ln>
                <a:noFill/>
              </a:ln>
              <a:solidFill>
                <a:srgbClr val="171610"/>
              </a:solidFill>
              <a:effectLst/>
              <a:uLnTx/>
              <a:uFillTx/>
              <a:latin typeface="Arial" panose="020B0604020202020204"/>
              <a:ea typeface="+mn-ea"/>
              <a:cs typeface="Arial" panose="020B0604020202020204" pitchFamily="34" charset="0"/>
            </a:endParaRPr>
          </a:p>
        </p:txBody>
      </p:sp>
    </p:spTree>
    <p:extLst>
      <p:ext uri="{BB962C8B-B14F-4D97-AF65-F5344CB8AC3E}">
        <p14:creationId xmlns:p14="http://schemas.microsoft.com/office/powerpoint/2010/main" val="3741960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6EFB7-F6A4-EC14-3EF0-4359B71C2CAE}"/>
              </a:ext>
            </a:extLst>
          </p:cNvPr>
          <p:cNvSpPr>
            <a:spLocks noGrp="1"/>
          </p:cNvSpPr>
          <p:nvPr>
            <p:ph type="title"/>
          </p:nvPr>
        </p:nvSpPr>
        <p:spPr/>
        <p:txBody>
          <a:bodyPr/>
          <a:lstStyle/>
          <a:p>
            <a:r>
              <a:rPr lang="en-US"/>
              <a:t>Unclassified End Slide: Option 1</a:t>
            </a:r>
          </a:p>
        </p:txBody>
      </p:sp>
    </p:spTree>
    <p:extLst>
      <p:ext uri="{BB962C8B-B14F-4D97-AF65-F5344CB8AC3E}">
        <p14:creationId xmlns:p14="http://schemas.microsoft.com/office/powerpoint/2010/main" val="2948620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EE792ABF-F3E7-B149-4980-00E4CE48A04D}"/>
              </a:ext>
            </a:extLst>
          </p:cNvPr>
          <p:cNvSpPr txBox="1">
            <a:spLocks/>
          </p:cNvSpPr>
          <p:nvPr/>
        </p:nvSpPr>
        <p:spPr>
          <a:xfrm>
            <a:off x="2635137" y="-539255"/>
            <a:ext cx="5092927" cy="527236"/>
          </a:xfrm>
          <a:prstGeom prst="rect">
            <a:avLst/>
          </a:prstGeom>
        </p:spPr>
        <p:txBody>
          <a:bodyPr vert="horz" lIns="91440" tIns="45720" rIns="91440" bIns="45720" rtlCol="0" anchor="ctr">
            <a:normAutofit/>
          </a:bodyPr>
          <a:lstStyle>
            <a:lvl1pPr marL="0" algn="r" defTabSz="855005" rtl="0" eaLnBrk="1" latinLnBrk="0" hangingPunct="1">
              <a:lnSpc>
                <a:spcPct val="100000"/>
              </a:lnSpc>
              <a:spcBef>
                <a:spcPct val="0"/>
              </a:spcBef>
              <a:buNone/>
              <a:defRPr lang="en-US" sz="2400" b="1" kern="1200" dirty="0">
                <a:solidFill>
                  <a:srgbClr val="C9AD62"/>
                </a:solidFill>
                <a:latin typeface="Raleway Black" pitchFamily="2" charset="0"/>
                <a:ea typeface="+mj-ea"/>
                <a:cs typeface="+mj-cs"/>
              </a:defRPr>
            </a:lvl1pPr>
          </a:lstStyle>
          <a:p>
            <a:pPr algn="ctr"/>
            <a:r>
              <a:rPr lang="en-US" sz="1800">
                <a:solidFill>
                  <a:schemeClr val="tx2"/>
                </a:solidFill>
                <a:latin typeface="+mj-lt"/>
              </a:rPr>
              <a:t>Slide Classification: Classification goes here</a:t>
            </a:r>
          </a:p>
        </p:txBody>
      </p:sp>
      <p:sp>
        <p:nvSpPr>
          <p:cNvPr id="26" name="Title 25">
            <a:extLst>
              <a:ext uri="{FF2B5EF4-FFF2-40B4-BE49-F238E27FC236}">
                <a16:creationId xmlns:a16="http://schemas.microsoft.com/office/drawing/2014/main" id="{CEB181A5-CF5E-B0DB-4040-E8A0BED6055D}"/>
              </a:ext>
            </a:extLst>
          </p:cNvPr>
          <p:cNvSpPr>
            <a:spLocks noGrp="1"/>
          </p:cNvSpPr>
          <p:nvPr>
            <p:ph type="title"/>
          </p:nvPr>
        </p:nvSpPr>
        <p:spPr>
          <a:xfrm>
            <a:off x="1962150" y="338430"/>
            <a:ext cx="8096250" cy="371897"/>
          </a:xfrm>
        </p:spPr>
        <p:txBody>
          <a:bodyPr/>
          <a:lstStyle/>
          <a:p>
            <a:r>
              <a:rPr lang="en-US"/>
              <a:t>Title and Date: Name of The Engagement</a:t>
            </a:r>
          </a:p>
        </p:txBody>
      </p:sp>
      <p:sp>
        <p:nvSpPr>
          <p:cNvPr id="10" name="Text Placeholder 9">
            <a:extLst>
              <a:ext uri="{FF2B5EF4-FFF2-40B4-BE49-F238E27FC236}">
                <a16:creationId xmlns:a16="http://schemas.microsoft.com/office/drawing/2014/main" id="{BAA63F5B-B7DC-1FDD-FA57-0229684F32ED}"/>
              </a:ext>
            </a:extLst>
          </p:cNvPr>
          <p:cNvSpPr>
            <a:spLocks noGrp="1"/>
          </p:cNvSpPr>
          <p:nvPr>
            <p:ph type="body" sz="quarter" idx="10"/>
          </p:nvPr>
        </p:nvSpPr>
        <p:spPr/>
        <p:txBody>
          <a:bodyPr/>
          <a:lstStyle/>
          <a:p>
            <a:endParaRPr lang="en-US"/>
          </a:p>
        </p:txBody>
      </p:sp>
      <p:sp>
        <p:nvSpPr>
          <p:cNvPr id="35" name="Text Placeholder 34">
            <a:extLst>
              <a:ext uri="{FF2B5EF4-FFF2-40B4-BE49-F238E27FC236}">
                <a16:creationId xmlns:a16="http://schemas.microsoft.com/office/drawing/2014/main" id="{720C0DDB-1F84-EA29-4D81-7C5A12B23C9F}"/>
              </a:ext>
            </a:extLst>
          </p:cNvPr>
          <p:cNvSpPr>
            <a:spLocks noGrp="1"/>
          </p:cNvSpPr>
          <p:nvPr>
            <p:ph type="body" sz="quarter" idx="14"/>
          </p:nvPr>
        </p:nvSpPr>
        <p:spPr>
          <a:xfrm>
            <a:off x="4854575" y="1606828"/>
            <a:ext cx="5194300" cy="371475"/>
          </a:xfrm>
        </p:spPr>
        <p:txBody>
          <a:bodyPr/>
          <a:lstStyle/>
          <a:p>
            <a:r>
              <a:rPr lang="en-US"/>
              <a:t>Purpose:</a:t>
            </a:r>
          </a:p>
        </p:txBody>
      </p:sp>
      <p:sp>
        <p:nvSpPr>
          <p:cNvPr id="8" name="Text Placeholder 7">
            <a:extLst>
              <a:ext uri="{FF2B5EF4-FFF2-40B4-BE49-F238E27FC236}">
                <a16:creationId xmlns:a16="http://schemas.microsoft.com/office/drawing/2014/main" id="{E759E639-B273-DE59-A648-526D55B7060B}"/>
              </a:ext>
            </a:extLst>
          </p:cNvPr>
          <p:cNvSpPr>
            <a:spLocks noGrp="1"/>
          </p:cNvSpPr>
          <p:nvPr>
            <p:ph type="body" sz="quarter" idx="11"/>
          </p:nvPr>
        </p:nvSpPr>
        <p:spPr>
          <a:xfrm>
            <a:off x="4855223" y="1978125"/>
            <a:ext cx="5193323" cy="1206457"/>
          </a:xfrm>
        </p:spPr>
        <p:txBody>
          <a:bodyPr/>
          <a:lstStyle/>
          <a:p>
            <a:r>
              <a:rPr lang="en-US" dirty="0"/>
              <a:t>Communicate how DLA Distribution will approach engagement with suppliers of both products and services</a:t>
            </a:r>
          </a:p>
        </p:txBody>
      </p:sp>
      <p:sp>
        <p:nvSpPr>
          <p:cNvPr id="36" name="Text Placeholder 35">
            <a:extLst>
              <a:ext uri="{FF2B5EF4-FFF2-40B4-BE49-F238E27FC236}">
                <a16:creationId xmlns:a16="http://schemas.microsoft.com/office/drawing/2014/main" id="{5142833B-1418-6D06-E95C-CA35C88F3C51}"/>
              </a:ext>
            </a:extLst>
          </p:cNvPr>
          <p:cNvSpPr>
            <a:spLocks noGrp="1"/>
          </p:cNvSpPr>
          <p:nvPr>
            <p:ph type="body" sz="quarter" idx="15"/>
          </p:nvPr>
        </p:nvSpPr>
        <p:spPr>
          <a:xfrm>
            <a:off x="4854575" y="3319171"/>
            <a:ext cx="5194300" cy="371475"/>
          </a:xfrm>
        </p:spPr>
        <p:txBody>
          <a:bodyPr/>
          <a:lstStyle/>
          <a:p>
            <a:r>
              <a:rPr lang="en-US"/>
              <a:t>Agenda:</a:t>
            </a:r>
          </a:p>
        </p:txBody>
      </p:sp>
      <p:sp>
        <p:nvSpPr>
          <p:cNvPr id="13" name="Text Placeholder 12">
            <a:extLst>
              <a:ext uri="{FF2B5EF4-FFF2-40B4-BE49-F238E27FC236}">
                <a16:creationId xmlns:a16="http://schemas.microsoft.com/office/drawing/2014/main" id="{236C0811-C539-254A-E5C7-49F83C3D6A38}"/>
              </a:ext>
            </a:extLst>
          </p:cNvPr>
          <p:cNvSpPr>
            <a:spLocks noGrp="1"/>
          </p:cNvSpPr>
          <p:nvPr>
            <p:ph type="body" sz="quarter" idx="12"/>
          </p:nvPr>
        </p:nvSpPr>
        <p:spPr>
          <a:xfrm>
            <a:off x="4854575" y="3690646"/>
            <a:ext cx="5193322" cy="1280691"/>
          </a:xfrm>
        </p:spPr>
        <p:txBody>
          <a:bodyPr/>
          <a:lstStyle/>
          <a:p>
            <a:pPr marL="0" lvl="1" indent="0">
              <a:buNone/>
            </a:pPr>
            <a:r>
              <a:rPr lang="en-US" dirty="0"/>
              <a:t>  </a:t>
            </a:r>
          </a:p>
        </p:txBody>
      </p:sp>
      <p:sp>
        <p:nvSpPr>
          <p:cNvPr id="37" name="Text Placeholder 36">
            <a:extLst>
              <a:ext uri="{FF2B5EF4-FFF2-40B4-BE49-F238E27FC236}">
                <a16:creationId xmlns:a16="http://schemas.microsoft.com/office/drawing/2014/main" id="{30890A5B-90BD-29D5-E0F8-195791311440}"/>
              </a:ext>
            </a:extLst>
          </p:cNvPr>
          <p:cNvSpPr>
            <a:spLocks noGrp="1"/>
          </p:cNvSpPr>
          <p:nvPr>
            <p:ph type="body" sz="quarter" idx="16"/>
          </p:nvPr>
        </p:nvSpPr>
        <p:spPr>
          <a:xfrm>
            <a:off x="4854575" y="5096232"/>
            <a:ext cx="5194300" cy="371475"/>
          </a:xfrm>
        </p:spPr>
        <p:txBody>
          <a:bodyPr/>
          <a:lstStyle/>
          <a:p>
            <a:r>
              <a:rPr lang="en-US"/>
              <a:t>Briefing Type:</a:t>
            </a:r>
          </a:p>
        </p:txBody>
      </p:sp>
      <p:sp>
        <p:nvSpPr>
          <p:cNvPr id="14" name="Text Placeholder 13">
            <a:extLst>
              <a:ext uri="{FF2B5EF4-FFF2-40B4-BE49-F238E27FC236}">
                <a16:creationId xmlns:a16="http://schemas.microsoft.com/office/drawing/2014/main" id="{3B8529F0-C341-9329-D3D1-1C6CEE6ABB19}"/>
              </a:ext>
            </a:extLst>
          </p:cNvPr>
          <p:cNvSpPr>
            <a:spLocks noGrp="1"/>
          </p:cNvSpPr>
          <p:nvPr>
            <p:ph type="body" sz="quarter" idx="13"/>
          </p:nvPr>
        </p:nvSpPr>
        <p:spPr>
          <a:xfrm>
            <a:off x="4855223" y="5479544"/>
            <a:ext cx="5193322" cy="286232"/>
          </a:xfrm>
        </p:spPr>
        <p:txBody>
          <a:bodyPr>
            <a:spAutoFit/>
          </a:bodyPr>
          <a:lstStyle/>
          <a:p>
            <a:pPr lvl="1"/>
            <a:r>
              <a:rPr lang="en-US" dirty="0"/>
              <a:t>Information</a:t>
            </a:r>
          </a:p>
        </p:txBody>
      </p:sp>
      <p:sp>
        <p:nvSpPr>
          <p:cNvPr id="2" name="TextBox 6">
            <a:extLst>
              <a:ext uri="{FF2B5EF4-FFF2-40B4-BE49-F238E27FC236}">
                <a16:creationId xmlns:a16="http://schemas.microsoft.com/office/drawing/2014/main" id="{FA6FA12A-8568-9A23-28F2-5DAFF0B7713F}"/>
              </a:ext>
            </a:extLst>
          </p:cNvPr>
          <p:cNvSpPr txBox="1"/>
          <p:nvPr/>
        </p:nvSpPr>
        <p:spPr>
          <a:xfrm>
            <a:off x="4853597" y="3675375"/>
            <a:ext cx="4846655" cy="1606594"/>
          </a:xfrm>
          <a:prstGeom prst="rect">
            <a:avLst/>
          </a:prstGeom>
          <a:noFill/>
        </p:spPr>
        <p:txBody>
          <a:bodyPr wrap="square" numCol="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lvl="0" indent="-342900">
              <a:spcBef>
                <a:spcPct val="20000"/>
              </a:spcBef>
              <a:buFont typeface="Arial" charset="0"/>
              <a:buChar char="•"/>
              <a:defRPr/>
            </a:pPr>
            <a:r>
              <a:rPr lang="en-US" altLang="en-US" sz="1200" dirty="0">
                <a:solidFill>
                  <a:prstClr val="black"/>
                </a:solidFill>
                <a:cs typeface="Times New Roman" panose="02020603050405020304" pitchFamily="18" charset="0"/>
              </a:rPr>
              <a:t>Mission and Vision</a:t>
            </a:r>
          </a:p>
          <a:p>
            <a:pPr marL="342900" lvl="0" indent="-342900">
              <a:spcBef>
                <a:spcPct val="20000"/>
              </a:spcBef>
              <a:buFont typeface="Arial" charset="0"/>
              <a:buChar char="•"/>
              <a:defRPr/>
            </a:pPr>
            <a:r>
              <a:rPr lang="en-US" altLang="en-US" sz="1200" dirty="0">
                <a:solidFill>
                  <a:prstClr val="black"/>
                </a:solidFill>
                <a:cs typeface="Times New Roman" panose="02020603050405020304" pitchFamily="18" charset="0"/>
              </a:rPr>
              <a:t>Overview</a:t>
            </a:r>
          </a:p>
          <a:p>
            <a:pPr marL="342900" lvl="0" indent="-342900">
              <a:spcBef>
                <a:spcPct val="20000"/>
              </a:spcBef>
              <a:buFont typeface="Arial" charset="0"/>
              <a:buChar char="•"/>
              <a:defRPr/>
            </a:pPr>
            <a:r>
              <a:rPr lang="en-US" altLang="en-US" sz="1200" dirty="0">
                <a:solidFill>
                  <a:prstClr val="black"/>
                </a:solidFill>
                <a:cs typeface="Times New Roman" panose="02020603050405020304" pitchFamily="18" charset="0"/>
              </a:rPr>
              <a:t>Supplier Survey</a:t>
            </a:r>
          </a:p>
          <a:p>
            <a:pPr marL="342900" lvl="0" indent="-342900">
              <a:spcBef>
                <a:spcPct val="20000"/>
              </a:spcBef>
              <a:buFont typeface="Arial" charset="0"/>
              <a:buChar char="•"/>
              <a:defRPr/>
            </a:pPr>
            <a:r>
              <a:rPr lang="en-US" altLang="en-US" sz="1200" dirty="0">
                <a:solidFill>
                  <a:prstClr val="black"/>
                </a:solidFill>
                <a:cs typeface="Times New Roman" panose="02020603050405020304" pitchFamily="18" charset="0"/>
              </a:rPr>
              <a:t>Workload Overview</a:t>
            </a:r>
          </a:p>
          <a:p>
            <a:pPr marL="342900" lvl="0" indent="-342900">
              <a:spcBef>
                <a:spcPct val="20000"/>
              </a:spcBef>
              <a:buFont typeface="Arial" charset="0"/>
              <a:buChar char="•"/>
              <a:defRPr/>
            </a:pPr>
            <a:r>
              <a:rPr lang="en-US" altLang="en-US" sz="1200" dirty="0">
                <a:solidFill>
                  <a:prstClr val="black"/>
                </a:solidFill>
                <a:cs typeface="Times New Roman" panose="02020603050405020304" pitchFamily="18" charset="0"/>
              </a:rPr>
              <a:t>Supplies</a:t>
            </a:r>
          </a:p>
          <a:p>
            <a:pPr marL="342900" lvl="0" indent="-342900">
              <a:spcBef>
                <a:spcPct val="20000"/>
              </a:spcBef>
              <a:buFont typeface="Arial" charset="0"/>
              <a:buChar char="•"/>
              <a:defRPr/>
            </a:pPr>
            <a:r>
              <a:rPr lang="en-US" altLang="en-US" sz="1200" dirty="0">
                <a:solidFill>
                  <a:prstClr val="black"/>
                </a:solidFill>
                <a:cs typeface="Times New Roman" panose="02020603050405020304" pitchFamily="18" charset="0"/>
              </a:rPr>
              <a:t>Services</a:t>
            </a:r>
          </a:p>
          <a:p>
            <a:pPr marL="342900" lvl="0" indent="-342900">
              <a:spcBef>
                <a:spcPct val="20000"/>
              </a:spcBef>
              <a:buFont typeface="Arial" charset="0"/>
              <a:buChar char="•"/>
              <a:defRPr/>
            </a:pPr>
            <a:endParaRPr lang="en-US" altLang="en-US" sz="1200" dirty="0">
              <a:solidFill>
                <a:prstClr val="black"/>
              </a:solidFill>
              <a:cs typeface="Times New Roman" panose="02020603050405020304" pitchFamily="18" charset="0"/>
            </a:endParaRPr>
          </a:p>
          <a:p>
            <a:pPr marL="342900" lvl="0" indent="-342900">
              <a:spcBef>
                <a:spcPct val="20000"/>
              </a:spcBef>
              <a:buFont typeface="Arial" charset="0"/>
              <a:buChar char="•"/>
              <a:defRPr/>
            </a:pPr>
            <a:r>
              <a:rPr lang="en-US" altLang="en-US" sz="1200" dirty="0">
                <a:solidFill>
                  <a:prstClr val="black"/>
                </a:solidFill>
                <a:cs typeface="Times New Roman" panose="02020603050405020304" pitchFamily="18" charset="0"/>
              </a:rPr>
              <a:t>Small Business Operating Plan</a:t>
            </a:r>
          </a:p>
          <a:p>
            <a:pPr marL="342900" lvl="0" indent="-342900">
              <a:spcBef>
                <a:spcPct val="20000"/>
              </a:spcBef>
              <a:buFont typeface="Arial" charset="0"/>
              <a:buChar char="•"/>
              <a:defRPr/>
            </a:pPr>
            <a:r>
              <a:rPr lang="en-US" altLang="en-US" sz="1200" dirty="0">
                <a:solidFill>
                  <a:prstClr val="black"/>
                </a:solidFill>
                <a:cs typeface="Times New Roman" panose="02020603050405020304" pitchFamily="18" charset="0"/>
              </a:rPr>
              <a:t>Industry Partnership Plan</a:t>
            </a:r>
          </a:p>
          <a:p>
            <a:pPr marL="342900" lvl="0" indent="-342900">
              <a:spcBef>
                <a:spcPct val="20000"/>
              </a:spcBef>
              <a:buFont typeface="Arial" panose="020B0604020202020204" pitchFamily="34" charset="0"/>
              <a:buChar char="•"/>
              <a:defRPr/>
            </a:pPr>
            <a:endParaRPr lang="en-US" altLang="en-US" sz="1200" dirty="0">
              <a:solidFill>
                <a:prstClr val="black"/>
              </a:solidFill>
              <a:cs typeface="Times New Roman" panose="02020603050405020304" pitchFamily="18" charset="0"/>
            </a:endParaRPr>
          </a:p>
          <a:p>
            <a:pPr marL="285750" indent="-285750">
              <a:buFont typeface="Arial" panose="020B0604020202020204" pitchFamily="34" charset="0"/>
              <a:buChar char="•"/>
            </a:pPr>
            <a:endParaRPr lang="en-US" sz="1200" dirty="0"/>
          </a:p>
        </p:txBody>
      </p:sp>
    </p:spTree>
    <p:extLst>
      <p:ext uri="{BB962C8B-B14F-4D97-AF65-F5344CB8AC3E}">
        <p14:creationId xmlns:p14="http://schemas.microsoft.com/office/powerpoint/2010/main" val="870323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68396A0-6FCB-DB2D-33BE-83830A8408ED}"/>
              </a:ext>
            </a:extLst>
          </p:cNvPr>
          <p:cNvSpPr>
            <a:spLocks noGrp="1"/>
          </p:cNvSpPr>
          <p:nvPr>
            <p:ph type="title"/>
          </p:nvPr>
        </p:nvSpPr>
        <p:spPr/>
        <p:txBody>
          <a:bodyPr/>
          <a:lstStyle/>
          <a:p>
            <a:r>
              <a:rPr lang="en-US" dirty="0"/>
              <a:t>Mission and Vision</a:t>
            </a:r>
          </a:p>
        </p:txBody>
      </p:sp>
      <p:sp>
        <p:nvSpPr>
          <p:cNvPr id="2" name="TextBox 1">
            <a:extLst>
              <a:ext uri="{FF2B5EF4-FFF2-40B4-BE49-F238E27FC236}">
                <a16:creationId xmlns:a16="http://schemas.microsoft.com/office/drawing/2014/main" id="{F4081238-9B9A-0356-E7B9-E3C166D9226B}"/>
              </a:ext>
            </a:extLst>
          </p:cNvPr>
          <p:cNvSpPr txBox="1"/>
          <p:nvPr/>
        </p:nvSpPr>
        <p:spPr>
          <a:xfrm>
            <a:off x="738188" y="1413143"/>
            <a:ext cx="8886824" cy="1200329"/>
          </a:xfrm>
          <a:prstGeom prst="rect">
            <a:avLst/>
          </a:prstGeom>
          <a:noFill/>
          <a:ln>
            <a:noFill/>
          </a:ln>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6A3"/>
                </a:solidFill>
                <a:effectLst>
                  <a:outerShdw blurRad="38100" dist="38100" dir="2700000" algn="tl">
                    <a:srgbClr val="000000">
                      <a:alpha val="43137"/>
                    </a:srgbClr>
                  </a:outerShdw>
                </a:effectLst>
                <a:uLnTx/>
                <a:uFillTx/>
                <a:latin typeface="Arial" panose="020B0604020202020204"/>
                <a:ea typeface="+mn-ea"/>
                <a:cs typeface="+mn-cs"/>
              </a:rPr>
              <a:t>MISSION:  </a:t>
            </a:r>
            <a:r>
              <a:rPr kumimoji="0" lang="en-US" sz="24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itchFamily="34" charset="0"/>
                <a:ea typeface="+mn-ea"/>
                <a:cs typeface="Arial" pitchFamily="34" charset="0"/>
              </a:rPr>
              <a:t>Deliver comprehensive acquisition solutions to the global distribution network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6A3"/>
                </a:solidFill>
                <a:effectLst>
                  <a:outerShdw blurRad="38100" dist="38100" dir="2700000" algn="tl">
                    <a:srgbClr val="000000">
                      <a:alpha val="43137"/>
                    </a:srgbClr>
                  </a:outerShdw>
                </a:effectLst>
                <a:uLnTx/>
                <a:uFillTx/>
                <a:latin typeface="Arial" panose="020B0604020202020204"/>
                <a:ea typeface="+mn-ea"/>
                <a:cs typeface="+mn-cs"/>
              </a:rPr>
              <a:t>VISION</a:t>
            </a:r>
            <a:r>
              <a:rPr kumimoji="0" lang="en-US" sz="2400" b="0" i="0" u="none" strike="noStrike" kern="1200" cap="none" spc="0" normalizeH="0" baseline="0" noProof="0" dirty="0">
                <a:ln>
                  <a:noFill/>
                </a:ln>
                <a:solidFill>
                  <a:srgbClr val="0076A3"/>
                </a:solidFill>
                <a:effectLst/>
                <a:uLnTx/>
                <a:uFillTx/>
                <a:latin typeface="Impact" pitchFamily="34" charset="0"/>
                <a:ea typeface="+mn-ea"/>
                <a:cs typeface="+mn-cs"/>
              </a:rPr>
              <a:t>: </a:t>
            </a:r>
            <a:r>
              <a:rPr kumimoji="0" lang="en-US" sz="24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itchFamily="34" charset="0"/>
                <a:ea typeface="+mn-ea"/>
                <a:cs typeface="Arial" pitchFamily="34" charset="0"/>
              </a:rPr>
              <a:t>To be the leader in every facet of acquisition </a:t>
            </a:r>
            <a:endPar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itchFamily="34" charset="0"/>
              <a:ea typeface="+mn-ea"/>
              <a:cs typeface="+mn-cs"/>
            </a:endParaRPr>
          </a:p>
        </p:txBody>
      </p:sp>
      <p:sp>
        <p:nvSpPr>
          <p:cNvPr id="3" name="Rectangle 2">
            <a:extLst>
              <a:ext uri="{FF2B5EF4-FFF2-40B4-BE49-F238E27FC236}">
                <a16:creationId xmlns:a16="http://schemas.microsoft.com/office/drawing/2014/main" id="{D9A7C395-08D9-7129-A999-23145C93275E}"/>
              </a:ext>
            </a:extLst>
          </p:cNvPr>
          <p:cNvSpPr/>
          <p:nvPr/>
        </p:nvSpPr>
        <p:spPr>
          <a:xfrm>
            <a:off x="114299" y="2567305"/>
            <a:ext cx="10102721" cy="4697123"/>
          </a:xfrm>
          <a:prstGeom prst="rect">
            <a:avLst/>
          </a:prstGeom>
          <a:solidFill>
            <a:schemeClr val="bg1">
              <a:lumMod val="95000"/>
              <a:alpha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9CEAEEB9-8992-1558-DCE9-B6BB2DBCC91C}"/>
              </a:ext>
            </a:extLst>
          </p:cNvPr>
          <p:cNvSpPr txBox="1">
            <a:spLocks noChangeArrowheads="1"/>
          </p:cNvSpPr>
          <p:nvPr/>
        </p:nvSpPr>
        <p:spPr bwMode="auto">
          <a:xfrm>
            <a:off x="146180" y="2992479"/>
            <a:ext cx="102489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C00000"/>
                </a:solidFill>
                <a:effectLst/>
                <a:uLnTx/>
                <a:uFillTx/>
                <a:latin typeface="Arial" panose="020B0604020202020204"/>
                <a:ea typeface="+mn-ea"/>
                <a:cs typeface="Times New Roman" panose="02020603050405020304" pitchFamily="18" charset="0"/>
              </a:rPr>
              <a:t>Our Team is First </a:t>
            </a:r>
            <a:r>
              <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Times New Roman" panose="02020603050405020304" pitchFamily="18" charset="0"/>
              </a:rPr>
              <a:t>Provide opportunities for professional and personal growth establishing an environment for success.  Team members are our most valuable resource, professional </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Times New Roman" panose="02020603050405020304" pitchFamily="18" charset="0"/>
              </a:rPr>
              <a:t>acquisition employees cannot be mass produced.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C00000"/>
                </a:solidFill>
                <a:effectLst/>
                <a:uLnTx/>
                <a:uFillTx/>
                <a:latin typeface="Arial" panose="020B0604020202020204"/>
                <a:ea typeface="+mn-ea"/>
                <a:cs typeface="Times New Roman" panose="02020603050405020304" pitchFamily="18" charset="0"/>
              </a:rPr>
              <a:t>Our Customers </a:t>
            </a:r>
            <a:r>
              <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Times New Roman" panose="02020603050405020304" pitchFamily="18" charset="0"/>
              </a:rPr>
              <a:t>Satisfy our customers in terms of cost, quality and timeliness of the delivered product or service. Deliver superior  results with initiative, consistently exceeding expectations.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C00000"/>
                </a:solidFill>
                <a:effectLst/>
                <a:uLnTx/>
                <a:uFillTx/>
                <a:latin typeface="Arial" panose="020B0604020202020204"/>
                <a:ea typeface="+mn-ea"/>
                <a:cs typeface="Times New Roman" panose="02020603050405020304" pitchFamily="18" charset="0"/>
              </a:rPr>
              <a:t>Leadership</a:t>
            </a:r>
            <a:r>
              <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Times New Roman" panose="02020603050405020304" pitchFamily="18" charset="0"/>
              </a:rPr>
              <a:t> Know, value and be accountable to our team.  Be the organization’s greatest champion, celebrating accomplishments. Talk the talk and walk the walk.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C00000"/>
                </a:solidFill>
                <a:effectLst/>
                <a:uLnTx/>
                <a:uFillTx/>
                <a:latin typeface="Arial" panose="020B0604020202020204"/>
                <a:ea typeface="+mn-ea"/>
                <a:cs typeface="Times New Roman" panose="02020603050405020304" pitchFamily="18" charset="0"/>
              </a:rPr>
              <a:t>Stewardship</a:t>
            </a:r>
            <a:r>
              <a:rPr kumimoji="0" lang="en-US" altLang="en-US" sz="1800" b="0" i="0" u="none" strike="noStrike" kern="1200" cap="none" spc="0" normalizeH="0" baseline="0" noProof="0" dirty="0">
                <a:ln>
                  <a:noFill/>
                </a:ln>
                <a:solidFill>
                  <a:srgbClr val="C00000"/>
                </a:solidFill>
                <a:effectLst/>
                <a:uLnTx/>
                <a:uFillTx/>
                <a:latin typeface="Arial" panose="020B0604020202020204"/>
                <a:ea typeface="+mn-ea"/>
                <a:cs typeface="Times New Roman" panose="02020603050405020304" pitchFamily="18" charset="0"/>
              </a:rPr>
              <a:t> </a:t>
            </a:r>
            <a:r>
              <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Times New Roman" panose="02020603050405020304" pitchFamily="18" charset="0"/>
              </a:rPr>
              <a:t>Safeguard taxpayer’s dollars, conducting business with integrity, fairness, and openness; minimizing operating costs. Meet public policy objectives and deliver quality work with personal responsibility and accountability.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C00000"/>
                </a:solidFill>
                <a:effectLst/>
                <a:uLnTx/>
                <a:uFillTx/>
                <a:latin typeface="Arial" panose="020B0604020202020204"/>
                <a:ea typeface="+mn-ea"/>
                <a:cs typeface="Times New Roman" panose="02020603050405020304" pitchFamily="18" charset="0"/>
              </a:rPr>
              <a:t>Communication</a:t>
            </a:r>
            <a:r>
              <a:rPr kumimoji="0" lang="en-US" altLang="en-US" sz="1800" b="0" i="0" u="none" strike="noStrike" kern="1200" cap="none" spc="0" normalizeH="0" baseline="0" noProof="0" dirty="0">
                <a:ln>
                  <a:noFill/>
                </a:ln>
                <a:solidFill>
                  <a:srgbClr val="C00000"/>
                </a:solidFill>
                <a:effectLst/>
                <a:uLnTx/>
                <a:uFillTx/>
                <a:latin typeface="Arial" panose="020B0604020202020204"/>
                <a:ea typeface="+mn-ea"/>
                <a:cs typeface="Times New Roman" panose="02020603050405020304" pitchFamily="18" charset="0"/>
              </a:rPr>
              <a:t> </a:t>
            </a:r>
            <a:r>
              <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Times New Roman" panose="02020603050405020304" pitchFamily="18" charset="0"/>
              </a:rPr>
              <a:t>Information will be passed up down and across the organization to enhance productive interpersonal relationships among team members, leadership, and customers.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C00000"/>
                </a:solidFill>
                <a:effectLst/>
                <a:uLnTx/>
                <a:uFillTx/>
                <a:latin typeface="Arial" panose="020B0604020202020204"/>
                <a:ea typeface="+mn-ea"/>
                <a:cs typeface="Times New Roman" panose="02020603050405020304" pitchFamily="18" charset="0"/>
              </a:rPr>
              <a:t>Knowledge</a:t>
            </a:r>
            <a:r>
              <a:rPr kumimoji="0" lang="en-US" altLang="en-US" sz="1800" b="1" i="0" u="none" strike="noStrike" kern="1200" cap="none" spc="0" normalizeH="0" baseline="0" noProof="0" dirty="0">
                <a:ln>
                  <a:noFill/>
                </a:ln>
                <a:solidFill>
                  <a:prstClr val="black"/>
                </a:solidFill>
                <a:effectLst/>
                <a:uLnTx/>
                <a:uFillTx/>
                <a:latin typeface="Arial" panose="020B0604020202020204"/>
                <a:ea typeface="+mn-ea"/>
                <a:cs typeface="Times New Roman" panose="02020603050405020304" pitchFamily="18" charset="0"/>
              </a:rPr>
              <a:t> </a:t>
            </a:r>
            <a:r>
              <a:rPr kumimoji="0" lang="en-US" altLang="en-US" sz="1800" b="1" i="0" u="none" strike="noStrike" kern="1200" cap="none" spc="0" normalizeH="0" baseline="0" noProof="0" dirty="0">
                <a:ln>
                  <a:noFill/>
                </a:ln>
                <a:solidFill>
                  <a:srgbClr val="C00000"/>
                </a:solidFill>
                <a:effectLst/>
                <a:uLnTx/>
                <a:uFillTx/>
                <a:latin typeface="Arial" panose="020B0604020202020204"/>
                <a:ea typeface="+mn-ea"/>
                <a:cs typeface="Times New Roman" panose="02020603050405020304" pitchFamily="18" charset="0"/>
              </a:rPr>
              <a:t>Sharing</a:t>
            </a:r>
            <a:r>
              <a:rPr kumimoji="0" lang="en-US" altLang="en-US" sz="1800" b="1" i="0" u="none" strike="noStrike" kern="1200" cap="none" spc="0" normalizeH="0" baseline="0" noProof="0" dirty="0">
                <a:ln>
                  <a:noFill/>
                </a:ln>
                <a:solidFill>
                  <a:prstClr val="black"/>
                </a:solidFill>
                <a:effectLst/>
                <a:uLnTx/>
                <a:uFillTx/>
                <a:latin typeface="Arial" panose="020B0604020202020204"/>
                <a:ea typeface="+mn-ea"/>
                <a:cs typeface="Times New Roman" panose="02020603050405020304" pitchFamily="18" charset="0"/>
              </a:rPr>
              <a:t> </a:t>
            </a:r>
            <a:r>
              <a:rPr kumimoji="0" lang="en-US" altLang="en-US" sz="1800" b="0" i="0" u="none" strike="noStrike" kern="1200" cap="none" spc="0" normalizeH="0" baseline="0" noProof="0" dirty="0">
                <a:ln>
                  <a:noFill/>
                </a:ln>
                <a:solidFill>
                  <a:prstClr val="black"/>
                </a:solidFill>
                <a:effectLst/>
                <a:uLnTx/>
                <a:uFillTx/>
                <a:latin typeface="Arial" panose="020B0604020202020204"/>
                <a:ea typeface="+mn-ea"/>
                <a:cs typeface="Times New Roman" panose="02020603050405020304" pitchFamily="18" charset="0"/>
              </a:rPr>
              <a:t>Build positive relationships among and across the team through collaboration, sharing best practices, and embracing diverse perspectives to strengthen decision making. Knowledge sharing is an asset and vital to our success</a:t>
            </a:r>
          </a:p>
        </p:txBody>
      </p:sp>
      <p:sp>
        <p:nvSpPr>
          <p:cNvPr id="5" name="TextBox 6">
            <a:extLst>
              <a:ext uri="{FF2B5EF4-FFF2-40B4-BE49-F238E27FC236}">
                <a16:creationId xmlns:a16="http://schemas.microsoft.com/office/drawing/2014/main" id="{357BAAD2-34FC-8BCF-3EF2-C11FB2864AFF}"/>
              </a:ext>
            </a:extLst>
          </p:cNvPr>
          <p:cNvSpPr txBox="1">
            <a:spLocks noChangeArrowheads="1"/>
          </p:cNvSpPr>
          <p:nvPr/>
        </p:nvSpPr>
        <p:spPr bwMode="auto">
          <a:xfrm>
            <a:off x="546526" y="2604711"/>
            <a:ext cx="93844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FC000">
                    <a:lumMod val="75000"/>
                  </a:srgbClr>
                </a:solidFill>
                <a:effectLst>
                  <a:outerShdw blurRad="38100" dist="38100" dir="2700000" algn="tl">
                    <a:srgbClr val="000000">
                      <a:alpha val="43137"/>
                    </a:srgbClr>
                  </a:outerShdw>
                </a:effectLst>
                <a:uLnTx/>
                <a:uFillTx/>
                <a:latin typeface="Arial" panose="020B0604020202020204"/>
                <a:ea typeface="+mn-ea"/>
                <a:cs typeface="+mn-cs"/>
              </a:rPr>
              <a:t>OUR COMMITMENT:</a:t>
            </a:r>
          </a:p>
        </p:txBody>
      </p:sp>
    </p:spTree>
    <p:extLst>
      <p:ext uri="{BB962C8B-B14F-4D97-AF65-F5344CB8AC3E}">
        <p14:creationId xmlns:p14="http://schemas.microsoft.com/office/powerpoint/2010/main" val="3306883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building, floor">
            <a:extLst>
              <a:ext uri="{FF2B5EF4-FFF2-40B4-BE49-F238E27FC236}">
                <a16:creationId xmlns:a16="http://schemas.microsoft.com/office/drawing/2014/main" id="{01B5BEE2-C8A3-069C-F192-5D38EBFC031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154732"/>
            <a:ext cx="10363200" cy="6172043"/>
          </a:xfrm>
          <a:prstGeom prst="rect">
            <a:avLst/>
          </a:prstGeom>
        </p:spPr>
      </p:pic>
      <p:sp>
        <p:nvSpPr>
          <p:cNvPr id="3" name="Title 2">
            <a:extLst>
              <a:ext uri="{FF2B5EF4-FFF2-40B4-BE49-F238E27FC236}">
                <a16:creationId xmlns:a16="http://schemas.microsoft.com/office/drawing/2014/main" id="{8E267281-0FCB-6CA1-4FCC-1AF874BB78C1}"/>
              </a:ext>
            </a:extLst>
          </p:cNvPr>
          <p:cNvSpPr>
            <a:spLocks noGrp="1"/>
          </p:cNvSpPr>
          <p:nvPr>
            <p:ph type="title"/>
          </p:nvPr>
        </p:nvSpPr>
        <p:spPr/>
        <p:txBody>
          <a:bodyPr/>
          <a:lstStyle/>
          <a:p>
            <a:r>
              <a:rPr lang="en-US" dirty="0"/>
              <a:t>Overview</a:t>
            </a:r>
          </a:p>
        </p:txBody>
      </p:sp>
      <p:pic>
        <p:nvPicPr>
          <p:cNvPr id="33" name="Picture 32">
            <a:extLst>
              <a:ext uri="{FF2B5EF4-FFF2-40B4-BE49-F238E27FC236}">
                <a16:creationId xmlns:a16="http://schemas.microsoft.com/office/drawing/2014/main" id="{446908DB-239E-C8B1-8F9B-8A66ECA73F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834" r="3324" b="15089"/>
          <a:stretch/>
        </p:blipFill>
        <p:spPr>
          <a:xfrm>
            <a:off x="1525329" y="1151853"/>
            <a:ext cx="7617795" cy="5326928"/>
          </a:xfrm>
          <a:prstGeom prst="rect">
            <a:avLst/>
          </a:prstGeom>
        </p:spPr>
      </p:pic>
      <p:sp>
        <p:nvSpPr>
          <p:cNvPr id="34" name="Rectangle 33">
            <a:extLst>
              <a:ext uri="{FF2B5EF4-FFF2-40B4-BE49-F238E27FC236}">
                <a16:creationId xmlns:a16="http://schemas.microsoft.com/office/drawing/2014/main" id="{2B7D38D3-E9AC-4DBF-4BCE-ACAFA6910007}"/>
              </a:ext>
            </a:extLst>
          </p:cNvPr>
          <p:cNvSpPr/>
          <p:nvPr/>
        </p:nvSpPr>
        <p:spPr>
          <a:xfrm flipV="1">
            <a:off x="0" y="5285313"/>
            <a:ext cx="9143998" cy="1020833"/>
          </a:xfrm>
          <a:prstGeom prst="rect">
            <a:avLst/>
          </a:prstGeom>
          <a:solidFill>
            <a:schemeClr val="tx1">
              <a:lumMod val="75000"/>
              <a:lumOff val="25000"/>
            </a:schemeClr>
          </a:solidFill>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Content Placeholder 3">
            <a:extLst>
              <a:ext uri="{FF2B5EF4-FFF2-40B4-BE49-F238E27FC236}">
                <a16:creationId xmlns:a16="http://schemas.microsoft.com/office/drawing/2014/main" id="{7271406E-5DB5-D0C4-7A19-5AD45284E084}"/>
              </a:ext>
            </a:extLst>
          </p:cNvPr>
          <p:cNvSpPr txBox="1">
            <a:spLocks/>
          </p:cNvSpPr>
          <p:nvPr/>
        </p:nvSpPr>
        <p:spPr>
          <a:xfrm>
            <a:off x="0" y="5565956"/>
            <a:ext cx="9144000" cy="752516"/>
          </a:xfrm>
          <a:prstGeom prst="rect">
            <a:avLst/>
          </a:prstGeom>
        </p:spPr>
        <p:txBody>
          <a:bodyPr lIns="0" rIns="0" numCol="3"/>
          <a:lst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white"/>
                </a:solidFill>
                <a:effectLst/>
                <a:uLnTx/>
                <a:uFillTx/>
                <a:latin typeface="Arial Narrow" panose="020B0606020202030204" pitchFamily="34" charset="0"/>
              </a:rPr>
              <a:t>GOCO Distro Centers (</a:t>
            </a:r>
            <a:r>
              <a:rPr kumimoji="0" lang="en-US" sz="125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itchFamily="34" charset="0"/>
              </a:rPr>
              <a:t>10</a:t>
            </a:r>
            <a:r>
              <a:rPr kumimoji="0" lang="en-US" sz="1250" b="0" i="0" u="none" strike="noStrike" kern="1200" cap="none" spc="0" normalizeH="0" baseline="0" noProof="0" dirty="0">
                <a:ln>
                  <a:noFill/>
                </a:ln>
                <a:solidFill>
                  <a:prstClr val="white"/>
                </a:solidFill>
                <a:effectLst/>
                <a:uLnTx/>
                <a:uFillTx/>
                <a:latin typeface="Arial Narrow" panose="020B0606020202030204" pitchFamily="34" charset="0"/>
              </a:rPr>
              <a:t>)</a:t>
            </a: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white"/>
                </a:solidFill>
                <a:effectLst/>
                <a:uLnTx/>
                <a:uFillTx/>
                <a:latin typeface="Arial Narrow" panose="020B0606020202030204" pitchFamily="34" charset="0"/>
              </a:rPr>
              <a:t>Global Distro Expeditionary Contract (~12 TOs per </a:t>
            </a:r>
            <a:r>
              <a:rPr kumimoji="0" lang="en-US" sz="1250" b="0" i="0" u="none" strike="noStrike" kern="1200" cap="none" spc="0" normalizeH="0" baseline="0" noProof="0" dirty="0" err="1">
                <a:ln>
                  <a:noFill/>
                </a:ln>
                <a:solidFill>
                  <a:prstClr val="white"/>
                </a:solidFill>
                <a:effectLst/>
                <a:uLnTx/>
                <a:uFillTx/>
                <a:latin typeface="Arial Narrow" panose="020B0606020202030204" pitchFamily="34" charset="0"/>
              </a:rPr>
              <a:t>yr</a:t>
            </a:r>
            <a:r>
              <a:rPr kumimoji="0" lang="en-US" sz="1250" b="0" i="0" u="none" strike="noStrike" kern="1200" cap="none" spc="0" normalizeH="0" baseline="0" noProof="0" dirty="0">
                <a:ln>
                  <a:noFill/>
                </a:ln>
                <a:solidFill>
                  <a:prstClr val="white"/>
                </a:solidFill>
                <a:effectLst/>
                <a:uLnTx/>
                <a:uFillTx/>
                <a:latin typeface="Arial Narrow" panose="020B0606020202030204" pitchFamily="34" charset="0"/>
              </a:rPr>
              <a:t>)</a:t>
            </a: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white"/>
                </a:solidFill>
                <a:effectLst/>
                <a:uLnTx/>
                <a:uFillTx/>
                <a:latin typeface="Arial Narrow" panose="020B0606020202030204" pitchFamily="34" charset="0"/>
              </a:rPr>
              <a:t>Commercial MRE &amp; Cold Storage (3)</a:t>
            </a: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white"/>
                </a:solidFill>
                <a:effectLst/>
                <a:uLnTx/>
                <a:uFillTx/>
                <a:latin typeface="Arial Narrow" panose="020B0606020202030204" pitchFamily="34" charset="0"/>
              </a:rPr>
              <a:t>HAZMAT 3PL (5)</a:t>
            </a: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125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itchFamily="34" charset="0"/>
            </a:endParaRP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white"/>
                </a:solidFill>
                <a:effectLst/>
                <a:uLnTx/>
                <a:uFillTx/>
                <a:latin typeface="Arial Narrow" panose="020B0606020202030204" pitchFamily="34" charset="0"/>
              </a:rPr>
              <a:t>Retail (4 stand-alone locations)</a:t>
            </a: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1250" b="0" i="0" u="none" strike="noStrike" kern="1200" cap="none" spc="0" normalizeH="0" baseline="0" noProof="0" dirty="0">
              <a:ln>
                <a:noFill/>
              </a:ln>
              <a:solidFill>
                <a:prstClr val="white"/>
              </a:solidFill>
              <a:effectLst/>
              <a:uLnTx/>
              <a:uFillTx/>
              <a:latin typeface="Arial Narrow" panose="020B0606020202030204" pitchFamily="34" charset="0"/>
            </a:endParaRPr>
          </a:p>
        </p:txBody>
      </p:sp>
      <p:sp>
        <p:nvSpPr>
          <p:cNvPr id="36" name="Oval 35">
            <a:extLst>
              <a:ext uri="{FF2B5EF4-FFF2-40B4-BE49-F238E27FC236}">
                <a16:creationId xmlns:a16="http://schemas.microsoft.com/office/drawing/2014/main" id="{EE8CBF35-B06C-F582-7F48-BCF655C07D60}"/>
              </a:ext>
            </a:extLst>
          </p:cNvPr>
          <p:cNvSpPr>
            <a:spLocks noChangeAspect="1"/>
          </p:cNvSpPr>
          <p:nvPr/>
        </p:nvSpPr>
        <p:spPr>
          <a:xfrm>
            <a:off x="438184" y="5661411"/>
            <a:ext cx="118872" cy="118872"/>
          </a:xfrm>
          <a:prstGeom prst="ellipse">
            <a:avLst/>
          </a:prstGeom>
          <a:solidFill>
            <a:schemeClr val="accent4"/>
          </a:solidFill>
          <a:ln w="3175">
            <a:solidFill>
              <a:schemeClr val="tx1"/>
            </a:solidFill>
          </a:ln>
          <a:effectLst>
            <a:glow rad="762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7" name="Oval 36">
            <a:extLst>
              <a:ext uri="{FF2B5EF4-FFF2-40B4-BE49-F238E27FC236}">
                <a16:creationId xmlns:a16="http://schemas.microsoft.com/office/drawing/2014/main" id="{10E7CE23-9816-D239-A91B-38361C60B7EB}"/>
              </a:ext>
            </a:extLst>
          </p:cNvPr>
          <p:cNvSpPr>
            <a:spLocks noChangeAspect="1"/>
          </p:cNvSpPr>
          <p:nvPr/>
        </p:nvSpPr>
        <p:spPr>
          <a:xfrm>
            <a:off x="438184" y="5909673"/>
            <a:ext cx="118872" cy="118872"/>
          </a:xfrm>
          <a:prstGeom prst="ellipse">
            <a:avLst/>
          </a:prstGeom>
          <a:solidFill>
            <a:srgbClr val="C00000"/>
          </a:solidFill>
          <a:ln w="3175">
            <a:solidFill>
              <a:schemeClr val="tx1"/>
            </a:solidFill>
          </a:ln>
          <a:effectLst>
            <a:glow rad="762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8" name="Oval 37">
            <a:extLst>
              <a:ext uri="{FF2B5EF4-FFF2-40B4-BE49-F238E27FC236}">
                <a16:creationId xmlns:a16="http://schemas.microsoft.com/office/drawing/2014/main" id="{5147969F-A95E-6C38-C768-3B8D2EA15D6B}"/>
              </a:ext>
            </a:extLst>
          </p:cNvPr>
          <p:cNvSpPr>
            <a:spLocks noChangeAspect="1"/>
          </p:cNvSpPr>
          <p:nvPr/>
        </p:nvSpPr>
        <p:spPr>
          <a:xfrm>
            <a:off x="3457264" y="5665439"/>
            <a:ext cx="118872" cy="118872"/>
          </a:xfrm>
          <a:prstGeom prst="ellipse">
            <a:avLst/>
          </a:prstGeom>
          <a:solidFill>
            <a:schemeClr val="accent6"/>
          </a:solidFill>
          <a:ln w="3175">
            <a:solidFill>
              <a:schemeClr val="tx1"/>
            </a:solidFill>
          </a:ln>
          <a:effectLst>
            <a:glow rad="762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9" name="Oval 38">
            <a:extLst>
              <a:ext uri="{FF2B5EF4-FFF2-40B4-BE49-F238E27FC236}">
                <a16:creationId xmlns:a16="http://schemas.microsoft.com/office/drawing/2014/main" id="{46D6A0F9-AF69-F627-68C9-B359F9459EB8}"/>
              </a:ext>
            </a:extLst>
          </p:cNvPr>
          <p:cNvSpPr>
            <a:spLocks noChangeAspect="1"/>
          </p:cNvSpPr>
          <p:nvPr/>
        </p:nvSpPr>
        <p:spPr>
          <a:xfrm>
            <a:off x="3457264" y="5908633"/>
            <a:ext cx="118872" cy="118872"/>
          </a:xfrm>
          <a:prstGeom prst="ellipse">
            <a:avLst/>
          </a:prstGeom>
          <a:solidFill>
            <a:srgbClr val="7030A0"/>
          </a:solidFill>
          <a:ln w="3175">
            <a:solidFill>
              <a:schemeClr val="tx1"/>
            </a:solidFill>
          </a:ln>
          <a:effectLst>
            <a:glow rad="762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0" name="Oval 39">
            <a:extLst>
              <a:ext uri="{FF2B5EF4-FFF2-40B4-BE49-F238E27FC236}">
                <a16:creationId xmlns:a16="http://schemas.microsoft.com/office/drawing/2014/main" id="{0B0F94B6-839F-9414-0074-9D2F79AC9489}"/>
              </a:ext>
            </a:extLst>
          </p:cNvPr>
          <p:cNvSpPr>
            <a:spLocks noChangeAspect="1"/>
          </p:cNvSpPr>
          <p:nvPr/>
        </p:nvSpPr>
        <p:spPr>
          <a:xfrm>
            <a:off x="6512573" y="5661411"/>
            <a:ext cx="118872" cy="118872"/>
          </a:xfrm>
          <a:prstGeom prst="ellipse">
            <a:avLst/>
          </a:prstGeom>
          <a:solidFill>
            <a:schemeClr val="accent2"/>
          </a:solidFill>
          <a:ln w="3175">
            <a:solidFill>
              <a:schemeClr val="tx1"/>
            </a:solidFill>
          </a:ln>
          <a:effectLst>
            <a:glow rad="762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6" name="Content Placeholder 3">
            <a:extLst>
              <a:ext uri="{FF2B5EF4-FFF2-40B4-BE49-F238E27FC236}">
                <a16:creationId xmlns:a16="http://schemas.microsoft.com/office/drawing/2014/main" id="{DDCD0100-4FFD-BE81-9E05-6225057B0BC4}"/>
              </a:ext>
            </a:extLst>
          </p:cNvPr>
          <p:cNvSpPr txBox="1">
            <a:spLocks/>
          </p:cNvSpPr>
          <p:nvPr/>
        </p:nvSpPr>
        <p:spPr>
          <a:xfrm>
            <a:off x="1" y="5348100"/>
            <a:ext cx="9143996" cy="353455"/>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kern="1200" cap="none" spc="0" normalizeH="0" baseline="0" noProof="0">
                <a:ln>
                  <a:noFill/>
                </a:ln>
                <a:solidFill>
                  <a:srgbClr val="5B9BD5"/>
                </a:solidFill>
                <a:effectLst>
                  <a:outerShdw blurRad="38100" dist="38100" dir="2700000" algn="tl">
                    <a:srgbClr val="000000">
                      <a:alpha val="43137"/>
                    </a:srgbClr>
                  </a:outerShdw>
                </a:effectLst>
                <a:uLnTx/>
                <a:uFillTx/>
                <a:latin typeface="Arial Narrow" panose="020B0606020202030204" pitchFamily="34" charset="0"/>
                <a:ea typeface="+mn-ea"/>
                <a:cs typeface="Times New Roman" panose="02020603050405020304" pitchFamily="18" charset="0"/>
              </a:rPr>
              <a:t>			                </a:t>
            </a:r>
            <a:r>
              <a:rPr kumimoji="0" lang="en-US" sz="1600" b="1" i="0" u="none" strike="noStrike" kern="1200" cap="none" spc="0" normalizeH="0" baseline="0" noProof="0">
                <a:ln>
                  <a:noFill/>
                </a:ln>
                <a:solidFill>
                  <a:srgbClr val="CAAD62"/>
                </a:solidFill>
                <a:effectLst>
                  <a:outerShdw blurRad="38100" dist="38100" dir="2700000" algn="tl">
                    <a:srgbClr val="000000">
                      <a:alpha val="43137"/>
                    </a:srgbClr>
                  </a:outerShdw>
                </a:effectLst>
                <a:uLnTx/>
                <a:uFillTx/>
                <a:latin typeface="Arial Narrow" panose="020B0606020202030204" pitchFamily="34" charset="0"/>
                <a:ea typeface="+mn-ea"/>
                <a:cs typeface="Times New Roman" panose="02020603050405020304" pitchFamily="18" charset="0"/>
              </a:rPr>
              <a:t>OPERATIONAL CONTRACTS</a:t>
            </a:r>
          </a:p>
        </p:txBody>
      </p:sp>
      <p:sp>
        <p:nvSpPr>
          <p:cNvPr id="6" name="Rectangle 5">
            <a:extLst>
              <a:ext uri="{FF2B5EF4-FFF2-40B4-BE49-F238E27FC236}">
                <a16:creationId xmlns:a16="http://schemas.microsoft.com/office/drawing/2014/main" id="{08B1E9F5-BF09-54E3-E939-D6145A1F25B1}"/>
              </a:ext>
            </a:extLst>
          </p:cNvPr>
          <p:cNvSpPr/>
          <p:nvPr/>
        </p:nvSpPr>
        <p:spPr>
          <a:xfrm>
            <a:off x="-2" y="1222299"/>
            <a:ext cx="9144000" cy="338554"/>
          </a:xfrm>
          <a:prstGeom prst="rect">
            <a:avLst/>
          </a:prstGeom>
          <a:solidFill>
            <a:schemeClr val="tx1">
              <a:lumMod val="75000"/>
              <a:lumOff val="25000"/>
            </a:schemeClr>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1" u="none" strike="noStrike" kern="1200" cap="none" spc="0" normalizeH="0" baseline="0" noProof="0">
                <a:ln>
                  <a:noFill/>
                </a:ln>
                <a:solidFill>
                  <a:srgbClr val="CAAD62"/>
                </a:solidFill>
                <a:effectLst>
                  <a:outerShdw blurRad="38100" dist="38100" dir="2700000" algn="tl">
                    <a:srgbClr val="000000">
                      <a:alpha val="43137"/>
                    </a:srgbClr>
                  </a:outerShdw>
                </a:effectLst>
                <a:uLnTx/>
                <a:uFillTx/>
                <a:latin typeface="Arial Narrow" panose="020B0606020202030204" pitchFamily="34" charset="0"/>
                <a:ea typeface="+mn-ea"/>
                <a:cs typeface="Arial" panose="020B0604020202020204" pitchFamily="34" charset="0"/>
              </a:rPr>
              <a:t>PROVIDING AGILITY AND FLEXIBILITY TO THE DISTRIBUTION NETWORK</a:t>
            </a:r>
          </a:p>
        </p:txBody>
      </p:sp>
      <p:grpSp>
        <p:nvGrpSpPr>
          <p:cNvPr id="8" name="Group 7">
            <a:extLst>
              <a:ext uri="{FF2B5EF4-FFF2-40B4-BE49-F238E27FC236}">
                <a16:creationId xmlns:a16="http://schemas.microsoft.com/office/drawing/2014/main" id="{194783B6-D169-6E6A-11CF-9BAEDBA1801E}"/>
              </a:ext>
            </a:extLst>
          </p:cNvPr>
          <p:cNvGrpSpPr/>
          <p:nvPr/>
        </p:nvGrpSpPr>
        <p:grpSpPr>
          <a:xfrm>
            <a:off x="1652926" y="1241895"/>
            <a:ext cx="7673592" cy="4350236"/>
            <a:chOff x="1652926" y="1241895"/>
            <a:chExt cx="7673592" cy="4350236"/>
          </a:xfrm>
        </p:grpSpPr>
        <p:pic>
          <p:nvPicPr>
            <p:cNvPr id="49" name="Picture 48">
              <a:extLst>
                <a:ext uri="{FF2B5EF4-FFF2-40B4-BE49-F238E27FC236}">
                  <a16:creationId xmlns:a16="http://schemas.microsoft.com/office/drawing/2014/main" id="{019E7FED-ED66-08B4-ECD5-0396F6C17493}"/>
                </a:ext>
              </a:extLst>
            </p:cNvPr>
            <p:cNvPicPr>
              <a:picLocks noChangeAspect="1"/>
            </p:cNvPicPr>
            <p:nvPr/>
          </p:nvPicPr>
          <p:blipFill rotWithShape="1">
            <a:blip r:embed="rId4" cstate="screen">
              <a:clrChange>
                <a:clrFrom>
                  <a:srgbClr val="FFFFFF"/>
                </a:clrFrom>
                <a:clrTo>
                  <a:srgbClr val="FFFFFF">
                    <a:alpha val="0"/>
                  </a:srgbClr>
                </a:clrTo>
              </a:clrChange>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8385" t="26060" r="8586" b="26869"/>
            <a:stretch/>
          </p:blipFill>
          <p:spPr>
            <a:xfrm>
              <a:off x="1652926" y="1241895"/>
              <a:ext cx="7673592" cy="4350236"/>
            </a:xfrm>
            <a:prstGeom prst="rect">
              <a:avLst/>
            </a:prstGeom>
            <a:effectLst>
              <a:glow rad="76200">
                <a:schemeClr val="accent1">
                  <a:lumMod val="75000"/>
                  <a:alpha val="90000"/>
                </a:schemeClr>
              </a:glow>
              <a:outerShdw blurRad="50800" dist="38100" dir="5400000" sx="102000" sy="102000" algn="ctr" rotWithShape="0">
                <a:srgbClr val="000000">
                  <a:alpha val="51000"/>
                </a:srgbClr>
              </a:outerShdw>
              <a:softEdge rad="0"/>
            </a:effectLst>
          </p:spPr>
        </p:pic>
        <p:grpSp>
          <p:nvGrpSpPr>
            <p:cNvPr id="7" name="Group 6">
              <a:extLst>
                <a:ext uri="{FF2B5EF4-FFF2-40B4-BE49-F238E27FC236}">
                  <a16:creationId xmlns:a16="http://schemas.microsoft.com/office/drawing/2014/main" id="{0C68EA90-1E91-1DFF-001F-CF3E87134874}"/>
                </a:ext>
              </a:extLst>
            </p:cNvPr>
            <p:cNvGrpSpPr/>
            <p:nvPr/>
          </p:nvGrpSpPr>
          <p:grpSpPr>
            <a:xfrm>
              <a:off x="2861084" y="2863840"/>
              <a:ext cx="5468804" cy="974333"/>
              <a:chOff x="2058455" y="2265940"/>
              <a:chExt cx="5229352" cy="931672"/>
            </a:xfrm>
          </p:grpSpPr>
          <p:sp>
            <p:nvSpPr>
              <p:cNvPr id="10" name="Oval 9">
                <a:extLst>
                  <a:ext uri="{FF2B5EF4-FFF2-40B4-BE49-F238E27FC236}">
                    <a16:creationId xmlns:a16="http://schemas.microsoft.com/office/drawing/2014/main" id="{D474770B-50B7-B6BA-74AC-9657270CFD50}"/>
                  </a:ext>
                </a:extLst>
              </p:cNvPr>
              <p:cNvSpPr>
                <a:spLocks noChangeAspect="1"/>
              </p:cNvSpPr>
              <p:nvPr/>
            </p:nvSpPr>
            <p:spPr>
              <a:xfrm>
                <a:off x="2058455" y="2296420"/>
                <a:ext cx="118872" cy="118872"/>
              </a:xfrm>
              <a:prstGeom prst="ellipse">
                <a:avLst/>
              </a:prstGeom>
              <a:solidFill>
                <a:srgbClr val="C00000"/>
              </a:solidFill>
              <a:ln w="3175">
                <a:solidFill>
                  <a:schemeClr val="tx1"/>
                </a:solidFill>
              </a:ln>
              <a:effectLst>
                <a:glow rad="762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Oval 10">
                <a:extLst>
                  <a:ext uri="{FF2B5EF4-FFF2-40B4-BE49-F238E27FC236}">
                    <a16:creationId xmlns:a16="http://schemas.microsoft.com/office/drawing/2014/main" id="{784FC3FA-0DA2-B736-4A1A-9C1EE87C6BA6}"/>
                  </a:ext>
                </a:extLst>
              </p:cNvPr>
              <p:cNvSpPr>
                <a:spLocks noChangeAspect="1"/>
              </p:cNvSpPr>
              <p:nvPr/>
            </p:nvSpPr>
            <p:spPr>
              <a:xfrm>
                <a:off x="2139735" y="2438660"/>
                <a:ext cx="118872" cy="118872"/>
              </a:xfrm>
              <a:prstGeom prst="ellipse">
                <a:avLst/>
              </a:prstGeom>
              <a:solidFill>
                <a:srgbClr val="7030A0"/>
              </a:solidFill>
              <a:ln w="3175">
                <a:solidFill>
                  <a:schemeClr val="tx1"/>
                </a:solidFill>
              </a:ln>
              <a:effectLst>
                <a:glow rad="762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Oval 11">
                <a:extLst>
                  <a:ext uri="{FF2B5EF4-FFF2-40B4-BE49-F238E27FC236}">
                    <a16:creationId xmlns:a16="http://schemas.microsoft.com/office/drawing/2014/main" id="{CAE288EB-BB36-A4E9-7415-693A9DFCD875}"/>
                  </a:ext>
                </a:extLst>
              </p:cNvPr>
              <p:cNvSpPr>
                <a:spLocks noChangeAspect="1"/>
              </p:cNvSpPr>
              <p:nvPr/>
            </p:nvSpPr>
            <p:spPr>
              <a:xfrm>
                <a:off x="2231175" y="2458980"/>
                <a:ext cx="118872" cy="118872"/>
              </a:xfrm>
              <a:prstGeom prst="ellipse">
                <a:avLst/>
              </a:prstGeom>
              <a:solidFill>
                <a:schemeClr val="accent4"/>
              </a:solidFill>
              <a:ln w="3175">
                <a:solidFill>
                  <a:schemeClr val="tx1"/>
                </a:solidFill>
              </a:ln>
              <a:effectLst>
                <a:glow rad="762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BFF258E5-D434-E2F5-E2CB-FD476393B643}"/>
                  </a:ext>
                </a:extLst>
              </p:cNvPr>
              <p:cNvSpPr>
                <a:spLocks noChangeAspect="1"/>
              </p:cNvSpPr>
              <p:nvPr/>
            </p:nvSpPr>
            <p:spPr>
              <a:xfrm>
                <a:off x="2180375" y="2326900"/>
                <a:ext cx="118872" cy="118872"/>
              </a:xfrm>
              <a:prstGeom prst="ellipse">
                <a:avLst/>
              </a:prstGeom>
              <a:solidFill>
                <a:schemeClr val="accent4"/>
              </a:solidFill>
              <a:ln w="3175">
                <a:solidFill>
                  <a:schemeClr val="tx1"/>
                </a:solidFill>
              </a:ln>
              <a:effectLst>
                <a:glow rad="762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F94A7913-214E-A528-12AB-6EEDDD5DF150}"/>
                  </a:ext>
                </a:extLst>
              </p:cNvPr>
              <p:cNvSpPr>
                <a:spLocks noChangeAspect="1"/>
              </p:cNvSpPr>
              <p:nvPr/>
            </p:nvSpPr>
            <p:spPr>
              <a:xfrm>
                <a:off x="2342935" y="2265940"/>
                <a:ext cx="118872" cy="118872"/>
              </a:xfrm>
              <a:prstGeom prst="ellipse">
                <a:avLst/>
              </a:prstGeom>
              <a:solidFill>
                <a:schemeClr val="accent4"/>
              </a:solidFill>
              <a:ln w="3175">
                <a:solidFill>
                  <a:schemeClr val="tx1"/>
                </a:solidFill>
              </a:ln>
              <a:effectLst>
                <a:glow rad="762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AE9DC2E9-0CF6-4CA8-2626-B6EF95324260}"/>
                  </a:ext>
                </a:extLst>
              </p:cNvPr>
              <p:cNvSpPr>
                <a:spLocks noChangeAspect="1"/>
              </p:cNvSpPr>
              <p:nvPr/>
            </p:nvSpPr>
            <p:spPr>
              <a:xfrm>
                <a:off x="2515655" y="2580900"/>
                <a:ext cx="118872" cy="118872"/>
              </a:xfrm>
              <a:prstGeom prst="ellipse">
                <a:avLst/>
              </a:prstGeom>
              <a:solidFill>
                <a:schemeClr val="accent2"/>
              </a:solidFill>
              <a:ln w="3175">
                <a:solidFill>
                  <a:schemeClr val="tx1"/>
                </a:solidFill>
              </a:ln>
              <a:effectLst>
                <a:glow rad="762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Oval 15">
                <a:extLst>
                  <a:ext uri="{FF2B5EF4-FFF2-40B4-BE49-F238E27FC236}">
                    <a16:creationId xmlns:a16="http://schemas.microsoft.com/office/drawing/2014/main" id="{AB18F59A-B5B8-A8E2-E5A2-6040DA9958A1}"/>
                  </a:ext>
                </a:extLst>
              </p:cNvPr>
              <p:cNvSpPr>
                <a:spLocks noChangeAspect="1"/>
              </p:cNvSpPr>
              <p:nvPr/>
            </p:nvSpPr>
            <p:spPr>
              <a:xfrm>
                <a:off x="2535975" y="2387860"/>
                <a:ext cx="118872" cy="118872"/>
              </a:xfrm>
              <a:prstGeom prst="ellipse">
                <a:avLst/>
              </a:prstGeom>
              <a:solidFill>
                <a:srgbClr val="C00000"/>
              </a:solidFill>
              <a:ln w="3175">
                <a:solidFill>
                  <a:schemeClr val="tx1"/>
                </a:solidFill>
              </a:ln>
              <a:effectLst>
                <a:glow rad="762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Oval 16">
                <a:extLst>
                  <a:ext uri="{FF2B5EF4-FFF2-40B4-BE49-F238E27FC236}">
                    <a16:creationId xmlns:a16="http://schemas.microsoft.com/office/drawing/2014/main" id="{0A745355-2525-2E8D-465E-264CCAC1E687}"/>
                  </a:ext>
                </a:extLst>
              </p:cNvPr>
              <p:cNvSpPr>
                <a:spLocks noChangeAspect="1"/>
              </p:cNvSpPr>
              <p:nvPr/>
            </p:nvSpPr>
            <p:spPr>
              <a:xfrm>
                <a:off x="5084872" y="2960669"/>
                <a:ext cx="118872" cy="118872"/>
              </a:xfrm>
              <a:prstGeom prst="ellipse">
                <a:avLst/>
              </a:prstGeom>
              <a:solidFill>
                <a:schemeClr val="accent4"/>
              </a:solidFill>
              <a:ln w="3175">
                <a:solidFill>
                  <a:schemeClr val="tx1"/>
                </a:solidFill>
              </a:ln>
              <a:effectLst>
                <a:glow rad="762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Oval 17">
                <a:extLst>
                  <a:ext uri="{FF2B5EF4-FFF2-40B4-BE49-F238E27FC236}">
                    <a16:creationId xmlns:a16="http://schemas.microsoft.com/office/drawing/2014/main" id="{AA4D62A7-168E-BE5D-8407-BCB5A1D0192A}"/>
                  </a:ext>
                </a:extLst>
              </p:cNvPr>
              <p:cNvSpPr>
                <a:spLocks noChangeAspect="1"/>
              </p:cNvSpPr>
              <p:nvPr/>
            </p:nvSpPr>
            <p:spPr>
              <a:xfrm>
                <a:off x="5242683" y="2658031"/>
                <a:ext cx="118872" cy="118872"/>
              </a:xfrm>
              <a:prstGeom prst="ellipse">
                <a:avLst/>
              </a:prstGeom>
              <a:solidFill>
                <a:schemeClr val="accent4"/>
              </a:solidFill>
              <a:ln w="3175">
                <a:solidFill>
                  <a:schemeClr val="tx1"/>
                </a:solidFill>
              </a:ln>
              <a:effectLst>
                <a:glow rad="762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B3ACC54A-7C5C-AD25-C1ED-89F4274115AE}"/>
                  </a:ext>
                </a:extLst>
              </p:cNvPr>
              <p:cNvSpPr>
                <a:spLocks noChangeAspect="1"/>
              </p:cNvSpPr>
              <p:nvPr/>
            </p:nvSpPr>
            <p:spPr>
              <a:xfrm>
                <a:off x="2617255" y="2540260"/>
                <a:ext cx="118872" cy="118872"/>
              </a:xfrm>
              <a:prstGeom prst="ellipse">
                <a:avLst/>
              </a:prstGeom>
              <a:solidFill>
                <a:srgbClr val="7030A0"/>
              </a:solidFill>
              <a:ln w="3175">
                <a:solidFill>
                  <a:schemeClr val="tx1"/>
                </a:solidFill>
              </a:ln>
              <a:effectLst>
                <a:glow rad="762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Oval 19">
                <a:extLst>
                  <a:ext uri="{FF2B5EF4-FFF2-40B4-BE49-F238E27FC236}">
                    <a16:creationId xmlns:a16="http://schemas.microsoft.com/office/drawing/2014/main" id="{41D4A71C-9EAF-B1D0-A8B9-FADCF2D5F1D5}"/>
                  </a:ext>
                </a:extLst>
              </p:cNvPr>
              <p:cNvSpPr>
                <a:spLocks noChangeAspect="1"/>
              </p:cNvSpPr>
              <p:nvPr/>
            </p:nvSpPr>
            <p:spPr>
              <a:xfrm>
                <a:off x="2800135" y="2540260"/>
                <a:ext cx="118872" cy="118872"/>
              </a:xfrm>
              <a:prstGeom prst="ellipse">
                <a:avLst/>
              </a:prstGeom>
              <a:solidFill>
                <a:srgbClr val="7030A0"/>
              </a:solidFill>
              <a:ln w="3175">
                <a:solidFill>
                  <a:schemeClr val="tx1"/>
                </a:solidFill>
              </a:ln>
              <a:effectLst>
                <a:glow rad="762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3D6718FF-8CD8-CD53-A5DE-BB7F012D0350}"/>
                  </a:ext>
                </a:extLst>
              </p:cNvPr>
              <p:cNvSpPr>
                <a:spLocks noChangeAspect="1"/>
              </p:cNvSpPr>
              <p:nvPr/>
            </p:nvSpPr>
            <p:spPr>
              <a:xfrm>
                <a:off x="2901735" y="2316740"/>
                <a:ext cx="118872" cy="118872"/>
              </a:xfrm>
              <a:prstGeom prst="ellipse">
                <a:avLst/>
              </a:prstGeom>
              <a:solidFill>
                <a:schemeClr val="accent2"/>
              </a:solidFill>
              <a:ln w="3175">
                <a:solidFill>
                  <a:schemeClr val="tx1"/>
                </a:solidFill>
              </a:ln>
              <a:effectLst>
                <a:glow rad="762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id="{65617011-D694-08B5-D4ED-7561A502FB2F}"/>
                  </a:ext>
                </a:extLst>
              </p:cNvPr>
              <p:cNvSpPr>
                <a:spLocks noChangeAspect="1"/>
              </p:cNvSpPr>
              <p:nvPr/>
            </p:nvSpPr>
            <p:spPr>
              <a:xfrm>
                <a:off x="2556295" y="2489460"/>
                <a:ext cx="118872" cy="118872"/>
              </a:xfrm>
              <a:prstGeom prst="ellipse">
                <a:avLst/>
              </a:prstGeom>
              <a:solidFill>
                <a:schemeClr val="accent4"/>
              </a:solidFill>
              <a:ln w="3175">
                <a:solidFill>
                  <a:schemeClr val="tx1"/>
                </a:solidFill>
              </a:ln>
              <a:effectLst>
                <a:glow rad="762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Oval 22">
                <a:extLst>
                  <a:ext uri="{FF2B5EF4-FFF2-40B4-BE49-F238E27FC236}">
                    <a16:creationId xmlns:a16="http://schemas.microsoft.com/office/drawing/2014/main" id="{C16FD857-A288-3A3F-38DE-5998D25BE344}"/>
                  </a:ext>
                </a:extLst>
              </p:cNvPr>
              <p:cNvSpPr>
                <a:spLocks noChangeAspect="1"/>
              </p:cNvSpPr>
              <p:nvPr/>
            </p:nvSpPr>
            <p:spPr>
              <a:xfrm>
                <a:off x="2647735" y="2418340"/>
                <a:ext cx="118872" cy="118872"/>
              </a:xfrm>
              <a:prstGeom prst="ellipse">
                <a:avLst/>
              </a:prstGeom>
              <a:solidFill>
                <a:srgbClr val="FFFF00"/>
              </a:solidFill>
              <a:ln w="3175">
                <a:solidFill>
                  <a:schemeClr val="tx1"/>
                </a:solidFill>
              </a:ln>
              <a:effectLst>
                <a:glow rad="762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Oval 23">
                <a:extLst>
                  <a:ext uri="{FF2B5EF4-FFF2-40B4-BE49-F238E27FC236}">
                    <a16:creationId xmlns:a16="http://schemas.microsoft.com/office/drawing/2014/main" id="{46F193F0-3DC8-7919-BE15-953AA3A9D12C}"/>
                  </a:ext>
                </a:extLst>
              </p:cNvPr>
              <p:cNvSpPr>
                <a:spLocks noChangeAspect="1"/>
              </p:cNvSpPr>
              <p:nvPr/>
            </p:nvSpPr>
            <p:spPr>
              <a:xfrm>
                <a:off x="7168935" y="3078740"/>
                <a:ext cx="118872" cy="118872"/>
              </a:xfrm>
              <a:prstGeom prst="ellipse">
                <a:avLst/>
              </a:prstGeom>
              <a:solidFill>
                <a:schemeClr val="accent4"/>
              </a:solidFill>
              <a:ln w="3175">
                <a:solidFill>
                  <a:schemeClr val="tx1"/>
                </a:solidFill>
              </a:ln>
              <a:effectLst>
                <a:glow rad="762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Oval 24">
                <a:extLst>
                  <a:ext uri="{FF2B5EF4-FFF2-40B4-BE49-F238E27FC236}">
                    <a16:creationId xmlns:a16="http://schemas.microsoft.com/office/drawing/2014/main" id="{4F114317-ED75-C3B1-250E-A0CD04727E47}"/>
                  </a:ext>
                </a:extLst>
              </p:cNvPr>
              <p:cNvSpPr>
                <a:spLocks noChangeAspect="1"/>
              </p:cNvSpPr>
              <p:nvPr/>
            </p:nvSpPr>
            <p:spPr>
              <a:xfrm>
                <a:off x="2729015" y="2591060"/>
                <a:ext cx="118872" cy="118872"/>
              </a:xfrm>
              <a:prstGeom prst="ellipse">
                <a:avLst/>
              </a:prstGeom>
              <a:solidFill>
                <a:schemeClr val="accent4"/>
              </a:solidFill>
              <a:ln w="3175">
                <a:solidFill>
                  <a:schemeClr val="tx1"/>
                </a:solidFill>
              </a:ln>
              <a:effectLst>
                <a:glow rad="762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Oval 25">
                <a:extLst>
                  <a:ext uri="{FF2B5EF4-FFF2-40B4-BE49-F238E27FC236}">
                    <a16:creationId xmlns:a16="http://schemas.microsoft.com/office/drawing/2014/main" id="{EE3B8AD0-D5C5-112B-F5AC-885262CA5AFA}"/>
                  </a:ext>
                </a:extLst>
              </p:cNvPr>
              <p:cNvSpPr>
                <a:spLocks noChangeAspect="1"/>
              </p:cNvSpPr>
              <p:nvPr/>
            </p:nvSpPr>
            <p:spPr>
              <a:xfrm>
                <a:off x="2698535" y="2499620"/>
                <a:ext cx="118872" cy="118872"/>
              </a:xfrm>
              <a:prstGeom prst="ellipse">
                <a:avLst/>
              </a:prstGeom>
              <a:solidFill>
                <a:schemeClr val="accent2"/>
              </a:solidFill>
              <a:ln w="3175">
                <a:solidFill>
                  <a:schemeClr val="tx1"/>
                </a:solidFill>
              </a:ln>
              <a:effectLst>
                <a:glow rad="762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Oval 26">
                <a:extLst>
                  <a:ext uri="{FF2B5EF4-FFF2-40B4-BE49-F238E27FC236}">
                    <a16:creationId xmlns:a16="http://schemas.microsoft.com/office/drawing/2014/main" id="{83076315-7895-990E-73BF-876984AA5066}"/>
                  </a:ext>
                </a:extLst>
              </p:cNvPr>
              <p:cNvSpPr>
                <a:spLocks noChangeAspect="1"/>
              </p:cNvSpPr>
              <p:nvPr/>
            </p:nvSpPr>
            <p:spPr>
              <a:xfrm>
                <a:off x="2730942" y="2367540"/>
                <a:ext cx="118872" cy="118872"/>
              </a:xfrm>
              <a:prstGeom prst="ellipse">
                <a:avLst/>
              </a:prstGeom>
              <a:solidFill>
                <a:schemeClr val="accent6"/>
              </a:solidFill>
              <a:ln w="3175">
                <a:solidFill>
                  <a:schemeClr val="tx1"/>
                </a:solidFill>
              </a:ln>
              <a:effectLst>
                <a:glow rad="762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Oval 27">
                <a:extLst>
                  <a:ext uri="{FF2B5EF4-FFF2-40B4-BE49-F238E27FC236}">
                    <a16:creationId xmlns:a16="http://schemas.microsoft.com/office/drawing/2014/main" id="{D322312C-3ABA-9B77-4E1A-C56174067F7F}"/>
                  </a:ext>
                </a:extLst>
              </p:cNvPr>
              <p:cNvSpPr>
                <a:spLocks noChangeAspect="1"/>
              </p:cNvSpPr>
              <p:nvPr/>
            </p:nvSpPr>
            <p:spPr>
              <a:xfrm>
                <a:off x="2739175" y="2448820"/>
                <a:ext cx="118872" cy="118872"/>
              </a:xfrm>
              <a:prstGeom prst="ellipse">
                <a:avLst/>
              </a:prstGeom>
              <a:solidFill>
                <a:schemeClr val="accent6"/>
              </a:solidFill>
              <a:ln w="3175">
                <a:solidFill>
                  <a:schemeClr val="tx1"/>
                </a:solidFill>
              </a:ln>
              <a:effectLst>
                <a:glow rad="762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D2DD49CC-8BDF-D91D-3934-126C5E191B76}"/>
                  </a:ext>
                </a:extLst>
              </p:cNvPr>
              <p:cNvSpPr>
                <a:spLocks noChangeAspect="1"/>
              </p:cNvSpPr>
              <p:nvPr/>
            </p:nvSpPr>
            <p:spPr>
              <a:xfrm>
                <a:off x="2840775" y="2448820"/>
                <a:ext cx="118872" cy="118872"/>
              </a:xfrm>
              <a:prstGeom prst="ellipse">
                <a:avLst/>
              </a:prstGeom>
              <a:solidFill>
                <a:srgbClr val="7030A0"/>
              </a:solidFill>
              <a:ln w="3175">
                <a:solidFill>
                  <a:schemeClr val="tx1"/>
                </a:solidFill>
              </a:ln>
              <a:effectLst>
                <a:glow rad="762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Oval 29">
                <a:extLst>
                  <a:ext uri="{FF2B5EF4-FFF2-40B4-BE49-F238E27FC236}">
                    <a16:creationId xmlns:a16="http://schemas.microsoft.com/office/drawing/2014/main" id="{BB1B4000-5FF6-08A5-5E0F-33A60D8F4383}"/>
                  </a:ext>
                </a:extLst>
              </p:cNvPr>
              <p:cNvSpPr>
                <a:spLocks noChangeAspect="1"/>
              </p:cNvSpPr>
              <p:nvPr/>
            </p:nvSpPr>
            <p:spPr>
              <a:xfrm>
                <a:off x="2820455" y="2357380"/>
                <a:ext cx="118872" cy="118872"/>
              </a:xfrm>
              <a:prstGeom prst="ellipse">
                <a:avLst/>
              </a:prstGeom>
              <a:solidFill>
                <a:srgbClr val="C00000"/>
              </a:solidFill>
              <a:ln w="3175">
                <a:solidFill>
                  <a:schemeClr val="tx1"/>
                </a:solidFill>
              </a:ln>
              <a:effectLst>
                <a:glow rad="762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Oval 30">
                <a:extLst>
                  <a:ext uri="{FF2B5EF4-FFF2-40B4-BE49-F238E27FC236}">
                    <a16:creationId xmlns:a16="http://schemas.microsoft.com/office/drawing/2014/main" id="{1BE5131E-4790-943C-19BA-4701D335FBBC}"/>
                  </a:ext>
                </a:extLst>
              </p:cNvPr>
              <p:cNvSpPr>
                <a:spLocks noChangeAspect="1"/>
              </p:cNvSpPr>
              <p:nvPr/>
            </p:nvSpPr>
            <p:spPr>
              <a:xfrm>
                <a:off x="2376409" y="2509015"/>
                <a:ext cx="118872" cy="118872"/>
              </a:xfrm>
              <a:prstGeom prst="ellipse">
                <a:avLst/>
              </a:prstGeom>
              <a:solidFill>
                <a:schemeClr val="accent4"/>
              </a:solidFill>
              <a:ln w="3175">
                <a:solidFill>
                  <a:schemeClr val="tx1"/>
                </a:solidFill>
              </a:ln>
              <a:effectLst>
                <a:glow rad="762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sp>
        <p:nvSpPr>
          <p:cNvPr id="4" name="Rectangle 3">
            <a:extLst>
              <a:ext uri="{FF2B5EF4-FFF2-40B4-BE49-F238E27FC236}">
                <a16:creationId xmlns:a16="http://schemas.microsoft.com/office/drawing/2014/main" id="{EA6A7E36-B066-AF92-8D20-6C2C56AB5204}"/>
              </a:ext>
            </a:extLst>
          </p:cNvPr>
          <p:cNvSpPr/>
          <p:nvPr/>
        </p:nvSpPr>
        <p:spPr>
          <a:xfrm>
            <a:off x="0" y="4751341"/>
            <a:ext cx="4683791" cy="364621"/>
          </a:xfrm>
          <a:prstGeom prst="rect">
            <a:avLst/>
          </a:prstGeom>
          <a:gradFill flip="none" rotWithShape="1">
            <a:gsLst>
              <a:gs pos="0">
                <a:srgbClr val="CAAD62"/>
              </a:gs>
              <a:gs pos="83000">
                <a:srgbClr val="CAAD62"/>
              </a:gs>
              <a:gs pos="100000">
                <a:srgbClr val="CAAD62">
                  <a:alpha val="0"/>
                </a:srgb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04040"/>
                </a:solidFill>
                <a:effectLst/>
                <a:uLnTx/>
                <a:uFillTx/>
                <a:latin typeface="Arial Narrow"/>
                <a:ea typeface="+mn-ea"/>
                <a:cs typeface="+mn-cs"/>
              </a:rPr>
              <a:t>FY25: </a:t>
            </a:r>
            <a:r>
              <a:rPr lang="en-US" sz="1400" b="1" dirty="0">
                <a:solidFill>
                  <a:srgbClr val="404040"/>
                </a:solidFill>
                <a:latin typeface="Arial Narrow"/>
              </a:rPr>
              <a:t>919</a:t>
            </a:r>
            <a:r>
              <a:rPr kumimoji="0" lang="en-US" sz="1400" b="1" i="0" u="none" strike="noStrike" kern="1200" cap="none" spc="0" normalizeH="0" baseline="0" noProof="0" dirty="0">
                <a:ln>
                  <a:noFill/>
                </a:ln>
                <a:solidFill>
                  <a:srgbClr val="404040"/>
                </a:solidFill>
                <a:effectLst/>
                <a:uLnTx/>
                <a:uFillTx/>
                <a:latin typeface="Arial Narrow"/>
                <a:ea typeface="+mn-ea"/>
                <a:cs typeface="+mn-cs"/>
              </a:rPr>
              <a:t> CONTRACTS ISSUED</a:t>
            </a:r>
            <a:r>
              <a:rPr kumimoji="0" lang="en-US" sz="1400" b="1" i="0" u="none" strike="noStrike" kern="1200" cap="none" spc="0" normalizeH="0" baseline="0" noProof="0">
                <a:ln>
                  <a:noFill/>
                </a:ln>
                <a:solidFill>
                  <a:srgbClr val="404040"/>
                </a:solidFill>
                <a:effectLst/>
                <a:uLnTx/>
                <a:uFillTx/>
                <a:latin typeface="Arial Narrow"/>
                <a:ea typeface="+mn-ea"/>
                <a:cs typeface="+mn-cs"/>
              </a:rPr>
              <a:t>, $483.2M </a:t>
            </a:r>
            <a:r>
              <a:rPr kumimoji="0" lang="en-US" sz="1400" b="1" i="0" u="none" strike="noStrike" kern="1200" cap="none" spc="0" normalizeH="0" baseline="0" noProof="0" dirty="0">
                <a:ln>
                  <a:noFill/>
                </a:ln>
                <a:solidFill>
                  <a:srgbClr val="404040"/>
                </a:solidFill>
                <a:effectLst/>
                <a:uLnTx/>
                <a:uFillTx/>
                <a:latin typeface="Arial Narrow"/>
                <a:ea typeface="+mn-ea"/>
                <a:cs typeface="+mn-cs"/>
              </a:rPr>
              <a:t>OBS, ~$2.7B VALUE</a:t>
            </a:r>
          </a:p>
        </p:txBody>
      </p:sp>
    </p:spTree>
    <p:extLst>
      <p:ext uri="{BB962C8B-B14F-4D97-AF65-F5344CB8AC3E}">
        <p14:creationId xmlns:p14="http://schemas.microsoft.com/office/powerpoint/2010/main" val="4155454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13006-D098-6CAE-F5DE-005005FC689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2F9BB6F-4014-E266-73A7-AD5FF74BECE5}"/>
              </a:ext>
            </a:extLst>
          </p:cNvPr>
          <p:cNvSpPr txBox="1"/>
          <p:nvPr/>
        </p:nvSpPr>
        <p:spPr>
          <a:xfrm>
            <a:off x="9375837" y="7438995"/>
            <a:ext cx="904674" cy="245773"/>
          </a:xfrm>
          <a:prstGeom prst="rect">
            <a:avLst/>
          </a:prstGeom>
          <a:noFill/>
        </p:spPr>
        <p:txBody>
          <a:bodyPr wrap="square">
            <a:spAutoFit/>
          </a:bodyPr>
          <a:lstStyle/>
          <a:p>
            <a:pPr algn="r" defTabSz="518145">
              <a:defRPr/>
            </a:pPr>
            <a:fld id="{165700FE-BCEC-4E84-BA78-D55E132666CC}" type="slidenum">
              <a:rPr lang="en-US" sz="997">
                <a:solidFill>
                  <a:srgbClr val="C9AD62"/>
                </a:solidFill>
                <a:latin typeface="Raleway Black" pitchFamily="2" charset="0"/>
              </a:rPr>
              <a:pPr algn="r" defTabSz="518145">
                <a:defRPr/>
              </a:pPr>
              <a:t>5</a:t>
            </a:fld>
            <a:endParaRPr lang="en-US" sz="997">
              <a:solidFill>
                <a:srgbClr val="C9AD62"/>
              </a:solidFill>
              <a:latin typeface="Raleway Black" pitchFamily="2" charset="0"/>
            </a:endParaRPr>
          </a:p>
        </p:txBody>
      </p:sp>
      <p:sp>
        <p:nvSpPr>
          <p:cNvPr id="91" name="Title 90">
            <a:extLst>
              <a:ext uri="{FF2B5EF4-FFF2-40B4-BE49-F238E27FC236}">
                <a16:creationId xmlns:a16="http://schemas.microsoft.com/office/drawing/2014/main" id="{D2B3453E-4783-86DA-6FCC-0EDD21BE7661}"/>
              </a:ext>
            </a:extLst>
          </p:cNvPr>
          <p:cNvSpPr>
            <a:spLocks noGrp="1"/>
          </p:cNvSpPr>
          <p:nvPr>
            <p:ph type="title"/>
          </p:nvPr>
        </p:nvSpPr>
        <p:spPr/>
        <p:txBody>
          <a:bodyPr/>
          <a:lstStyle/>
          <a:p>
            <a:r>
              <a:rPr lang="en-US" dirty="0"/>
              <a:t>Supplier Survey</a:t>
            </a:r>
            <a:br>
              <a:rPr lang="en-US" dirty="0"/>
            </a:br>
            <a:r>
              <a:rPr lang="en-US" sz="1360" b="0" dirty="0">
                <a:latin typeface="+mj-lt"/>
              </a:rPr>
              <a:t>2024 Distribution Results</a:t>
            </a:r>
          </a:p>
        </p:txBody>
      </p:sp>
      <p:pic>
        <p:nvPicPr>
          <p:cNvPr id="6" name="Picture 5" descr="Chart, radar chart&#10;&#10;AI-generated content may be incorrect.">
            <a:extLst>
              <a:ext uri="{FF2B5EF4-FFF2-40B4-BE49-F238E27FC236}">
                <a16:creationId xmlns:a16="http://schemas.microsoft.com/office/drawing/2014/main" id="{AF2C71E6-53EE-B9B7-6748-C1684D8A7B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4328" y="1822667"/>
            <a:ext cx="5120640" cy="5120640"/>
          </a:xfrm>
          <a:prstGeom prst="rect">
            <a:avLst/>
          </a:prstGeom>
        </p:spPr>
      </p:pic>
      <p:sp>
        <p:nvSpPr>
          <p:cNvPr id="7" name="Rectangle: Rounded Corners 6">
            <a:extLst>
              <a:ext uri="{FF2B5EF4-FFF2-40B4-BE49-F238E27FC236}">
                <a16:creationId xmlns:a16="http://schemas.microsoft.com/office/drawing/2014/main" id="{40D3B298-0C90-F4CE-4FB1-EE22825C8FBD}"/>
              </a:ext>
            </a:extLst>
          </p:cNvPr>
          <p:cNvSpPr/>
          <p:nvPr/>
        </p:nvSpPr>
        <p:spPr>
          <a:xfrm>
            <a:off x="8850654" y="1684612"/>
            <a:ext cx="1426854" cy="993798"/>
          </a:xfrm>
          <a:prstGeom prst="roundRect">
            <a:avLst/>
          </a:prstGeom>
          <a:solidFill>
            <a:schemeClr val="accent1">
              <a:lumMod val="20000"/>
              <a:lumOff val="80000"/>
            </a:schemeClr>
          </a:solidFill>
          <a:ln>
            <a:solidFill>
              <a:srgbClr val="207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11"/>
            <a:endParaRPr lang="en-US" sz="2040">
              <a:solidFill>
                <a:prstClr val="white"/>
              </a:solidFill>
              <a:latin typeface="Arial" panose="020B0604020202020204"/>
            </a:endParaRPr>
          </a:p>
        </p:txBody>
      </p:sp>
      <p:grpSp>
        <p:nvGrpSpPr>
          <p:cNvPr id="8" name="Group 7">
            <a:extLst>
              <a:ext uri="{FF2B5EF4-FFF2-40B4-BE49-F238E27FC236}">
                <a16:creationId xmlns:a16="http://schemas.microsoft.com/office/drawing/2014/main" id="{62C29FE3-2120-9CE3-A9A9-C0FF0302157B}"/>
              </a:ext>
            </a:extLst>
          </p:cNvPr>
          <p:cNvGrpSpPr/>
          <p:nvPr/>
        </p:nvGrpSpPr>
        <p:grpSpPr>
          <a:xfrm>
            <a:off x="798354" y="1514990"/>
            <a:ext cx="8799575" cy="5766894"/>
            <a:chOff x="543307" y="-100101"/>
            <a:chExt cx="9278063" cy="6396486"/>
          </a:xfrm>
        </p:grpSpPr>
        <p:sp>
          <p:nvSpPr>
            <p:cNvPr id="9" name="TextBox 8">
              <a:extLst>
                <a:ext uri="{FF2B5EF4-FFF2-40B4-BE49-F238E27FC236}">
                  <a16:creationId xmlns:a16="http://schemas.microsoft.com/office/drawing/2014/main" id="{0AFDFE52-BDBA-7D5B-0502-A342E69A43AB}"/>
                </a:ext>
              </a:extLst>
            </p:cNvPr>
            <p:cNvSpPr txBox="1"/>
            <p:nvPr/>
          </p:nvSpPr>
          <p:spPr>
            <a:xfrm>
              <a:off x="7183434" y="2536454"/>
              <a:ext cx="581770" cy="334550"/>
            </a:xfrm>
            <a:prstGeom prst="rect">
              <a:avLst/>
            </a:prstGeom>
            <a:noFill/>
          </p:spPr>
          <p:txBody>
            <a:bodyPr wrap="square" rtlCol="0">
              <a:spAutoFit/>
            </a:bodyPr>
            <a:lstStyle/>
            <a:p>
              <a:pPr defTabSz="457211"/>
              <a:r>
                <a:rPr lang="en-US" sz="1360" b="1">
                  <a:solidFill>
                    <a:prstClr val="black"/>
                  </a:solidFill>
                  <a:latin typeface="Arial" panose="020B0604020202020204"/>
                </a:rPr>
                <a:t>3.71</a:t>
              </a:r>
            </a:p>
          </p:txBody>
        </p:sp>
        <p:sp>
          <p:nvSpPr>
            <p:cNvPr id="10" name="TextBox 9">
              <a:extLst>
                <a:ext uri="{FF2B5EF4-FFF2-40B4-BE49-F238E27FC236}">
                  <a16:creationId xmlns:a16="http://schemas.microsoft.com/office/drawing/2014/main" id="{DB999DE5-18AD-77B7-83BC-61BA3EC816AF}"/>
                </a:ext>
              </a:extLst>
            </p:cNvPr>
            <p:cNvSpPr txBox="1"/>
            <p:nvPr/>
          </p:nvSpPr>
          <p:spPr>
            <a:xfrm>
              <a:off x="5811095" y="5807220"/>
              <a:ext cx="1469469" cy="489165"/>
            </a:xfrm>
            <a:prstGeom prst="rect">
              <a:avLst/>
            </a:prstGeom>
            <a:noFill/>
          </p:spPr>
          <p:txBody>
            <a:bodyPr wrap="square" rtlCol="0">
              <a:spAutoFit/>
            </a:bodyPr>
            <a:lstStyle/>
            <a:p>
              <a:pPr defTabSz="457211"/>
              <a:r>
                <a:rPr lang="en-US" sz="1133" b="1">
                  <a:solidFill>
                    <a:prstClr val="black"/>
                  </a:solidFill>
                  <a:latin typeface="Arial" panose="020B0604020202020204"/>
                </a:rPr>
                <a:t>Growth Opportunity</a:t>
              </a:r>
            </a:p>
          </p:txBody>
        </p:sp>
        <p:sp>
          <p:nvSpPr>
            <p:cNvPr id="11" name="TextBox 10">
              <a:extLst>
                <a:ext uri="{FF2B5EF4-FFF2-40B4-BE49-F238E27FC236}">
                  <a16:creationId xmlns:a16="http://schemas.microsoft.com/office/drawing/2014/main" id="{1C506D93-9127-06C2-1FEF-515FC04942C0}"/>
                </a:ext>
              </a:extLst>
            </p:cNvPr>
            <p:cNvSpPr txBox="1"/>
            <p:nvPr/>
          </p:nvSpPr>
          <p:spPr>
            <a:xfrm>
              <a:off x="7053399" y="794333"/>
              <a:ext cx="2458974" cy="295790"/>
            </a:xfrm>
            <a:prstGeom prst="rect">
              <a:avLst/>
            </a:prstGeom>
            <a:noFill/>
          </p:spPr>
          <p:txBody>
            <a:bodyPr wrap="square" rtlCol="0">
              <a:spAutoFit/>
            </a:bodyPr>
            <a:lstStyle/>
            <a:p>
              <a:pPr defTabSz="457211"/>
              <a:r>
                <a:rPr lang="en-US" sz="1133" b="1">
                  <a:solidFill>
                    <a:prstClr val="black"/>
                  </a:solidFill>
                  <a:latin typeface="Arial" panose="020B0604020202020204"/>
                </a:rPr>
                <a:t>Timely Resolution</a:t>
              </a:r>
            </a:p>
          </p:txBody>
        </p:sp>
        <p:sp>
          <p:nvSpPr>
            <p:cNvPr id="12" name="TextBox 11">
              <a:extLst>
                <a:ext uri="{FF2B5EF4-FFF2-40B4-BE49-F238E27FC236}">
                  <a16:creationId xmlns:a16="http://schemas.microsoft.com/office/drawing/2014/main" id="{22995007-2D2C-2C4F-CF01-058B0E610A64}"/>
                </a:ext>
              </a:extLst>
            </p:cNvPr>
            <p:cNvSpPr txBox="1"/>
            <p:nvPr/>
          </p:nvSpPr>
          <p:spPr>
            <a:xfrm>
              <a:off x="7544724" y="1613213"/>
              <a:ext cx="2276646" cy="295790"/>
            </a:xfrm>
            <a:prstGeom prst="rect">
              <a:avLst/>
            </a:prstGeom>
            <a:noFill/>
          </p:spPr>
          <p:txBody>
            <a:bodyPr wrap="square" rtlCol="0">
              <a:spAutoFit/>
            </a:bodyPr>
            <a:lstStyle/>
            <a:p>
              <a:pPr defTabSz="457211"/>
              <a:r>
                <a:rPr lang="en-US" sz="1133" b="1">
                  <a:solidFill>
                    <a:prstClr val="black"/>
                  </a:solidFill>
                  <a:latin typeface="Arial" panose="020B0604020202020204"/>
                </a:rPr>
                <a:t>Effective Resolution</a:t>
              </a:r>
            </a:p>
          </p:txBody>
        </p:sp>
        <p:sp>
          <p:nvSpPr>
            <p:cNvPr id="13" name="TextBox 12">
              <a:extLst>
                <a:ext uri="{FF2B5EF4-FFF2-40B4-BE49-F238E27FC236}">
                  <a16:creationId xmlns:a16="http://schemas.microsoft.com/office/drawing/2014/main" id="{9DDBC850-C5F0-DB07-107B-7028B307E30C}"/>
                </a:ext>
              </a:extLst>
            </p:cNvPr>
            <p:cNvSpPr txBox="1"/>
            <p:nvPr/>
          </p:nvSpPr>
          <p:spPr>
            <a:xfrm>
              <a:off x="7776903" y="2484531"/>
              <a:ext cx="1757595" cy="295790"/>
            </a:xfrm>
            <a:prstGeom prst="rect">
              <a:avLst/>
            </a:prstGeom>
            <a:noFill/>
          </p:spPr>
          <p:txBody>
            <a:bodyPr wrap="square" rtlCol="0">
              <a:spAutoFit/>
            </a:bodyPr>
            <a:lstStyle/>
            <a:p>
              <a:pPr defTabSz="457211"/>
              <a:r>
                <a:rPr lang="en-US" sz="1133" b="1">
                  <a:solidFill>
                    <a:prstClr val="black"/>
                  </a:solidFill>
                  <a:latin typeface="Arial" panose="020B0604020202020204"/>
                </a:rPr>
                <a:t>Valued Supplier</a:t>
              </a:r>
            </a:p>
          </p:txBody>
        </p:sp>
        <p:sp>
          <p:nvSpPr>
            <p:cNvPr id="14" name="TextBox 13">
              <a:extLst>
                <a:ext uri="{FF2B5EF4-FFF2-40B4-BE49-F238E27FC236}">
                  <a16:creationId xmlns:a16="http://schemas.microsoft.com/office/drawing/2014/main" id="{272DA888-DA01-1445-1767-5C901F074FB2}"/>
                </a:ext>
              </a:extLst>
            </p:cNvPr>
            <p:cNvSpPr txBox="1"/>
            <p:nvPr/>
          </p:nvSpPr>
          <p:spPr>
            <a:xfrm>
              <a:off x="709292" y="4164806"/>
              <a:ext cx="2363514" cy="295790"/>
            </a:xfrm>
            <a:prstGeom prst="rect">
              <a:avLst/>
            </a:prstGeom>
            <a:noFill/>
          </p:spPr>
          <p:txBody>
            <a:bodyPr wrap="square" rtlCol="0">
              <a:spAutoFit/>
            </a:bodyPr>
            <a:lstStyle/>
            <a:p>
              <a:pPr defTabSz="457211"/>
              <a:r>
                <a:rPr lang="en-US" sz="1133" b="1">
                  <a:solidFill>
                    <a:prstClr val="black"/>
                  </a:solidFill>
                  <a:latin typeface="Arial" panose="020B0604020202020204"/>
                </a:rPr>
                <a:t>Post Award Effectiveness</a:t>
              </a:r>
            </a:p>
          </p:txBody>
        </p:sp>
        <p:sp>
          <p:nvSpPr>
            <p:cNvPr id="15" name="TextBox 14">
              <a:extLst>
                <a:ext uri="{FF2B5EF4-FFF2-40B4-BE49-F238E27FC236}">
                  <a16:creationId xmlns:a16="http://schemas.microsoft.com/office/drawing/2014/main" id="{494E77B9-A7D0-8261-FEC4-FB69731BC600}"/>
                </a:ext>
              </a:extLst>
            </p:cNvPr>
            <p:cNvSpPr txBox="1"/>
            <p:nvPr/>
          </p:nvSpPr>
          <p:spPr>
            <a:xfrm>
              <a:off x="543307" y="3351564"/>
              <a:ext cx="2160786" cy="295790"/>
            </a:xfrm>
            <a:prstGeom prst="rect">
              <a:avLst/>
            </a:prstGeom>
            <a:noFill/>
          </p:spPr>
          <p:txBody>
            <a:bodyPr wrap="square" rtlCol="0">
              <a:spAutoFit/>
            </a:bodyPr>
            <a:lstStyle/>
            <a:p>
              <a:pPr defTabSz="457211"/>
              <a:r>
                <a:rPr lang="en-US" sz="1133" b="1">
                  <a:solidFill>
                    <a:prstClr val="black"/>
                  </a:solidFill>
                  <a:latin typeface="Arial" panose="020B0604020202020204"/>
                </a:rPr>
                <a:t>Pre-Award Effectiveness</a:t>
              </a:r>
            </a:p>
          </p:txBody>
        </p:sp>
        <p:sp>
          <p:nvSpPr>
            <p:cNvPr id="16" name="TextBox 15">
              <a:extLst>
                <a:ext uri="{FF2B5EF4-FFF2-40B4-BE49-F238E27FC236}">
                  <a16:creationId xmlns:a16="http://schemas.microsoft.com/office/drawing/2014/main" id="{E79B6885-2F90-90BA-2951-37B04DF7CD16}"/>
                </a:ext>
              </a:extLst>
            </p:cNvPr>
            <p:cNvSpPr txBox="1"/>
            <p:nvPr/>
          </p:nvSpPr>
          <p:spPr>
            <a:xfrm>
              <a:off x="3816096" y="5929617"/>
              <a:ext cx="1394476" cy="295790"/>
            </a:xfrm>
            <a:prstGeom prst="rect">
              <a:avLst/>
            </a:prstGeom>
            <a:noFill/>
          </p:spPr>
          <p:txBody>
            <a:bodyPr wrap="square" rtlCol="0">
              <a:spAutoFit/>
            </a:bodyPr>
            <a:lstStyle/>
            <a:p>
              <a:pPr defTabSz="457211"/>
              <a:r>
                <a:rPr lang="en-US" sz="1133" b="1">
                  <a:solidFill>
                    <a:prstClr val="black"/>
                  </a:solidFill>
                  <a:latin typeface="Arial" panose="020B0604020202020204"/>
                </a:rPr>
                <a:t>Innovation</a:t>
              </a:r>
            </a:p>
          </p:txBody>
        </p:sp>
        <p:sp>
          <p:nvSpPr>
            <p:cNvPr id="17" name="TextBox 16">
              <a:extLst>
                <a:ext uri="{FF2B5EF4-FFF2-40B4-BE49-F238E27FC236}">
                  <a16:creationId xmlns:a16="http://schemas.microsoft.com/office/drawing/2014/main" id="{1337ECBA-466F-F7B1-F3F8-AECB178DAE07}"/>
                </a:ext>
              </a:extLst>
            </p:cNvPr>
            <p:cNvSpPr txBox="1"/>
            <p:nvPr/>
          </p:nvSpPr>
          <p:spPr>
            <a:xfrm>
              <a:off x="2271543" y="5527152"/>
              <a:ext cx="1970938" cy="295790"/>
            </a:xfrm>
            <a:prstGeom prst="rect">
              <a:avLst/>
            </a:prstGeom>
            <a:noFill/>
          </p:spPr>
          <p:txBody>
            <a:bodyPr wrap="square" rtlCol="0">
              <a:spAutoFit/>
            </a:bodyPr>
            <a:lstStyle/>
            <a:p>
              <a:pPr defTabSz="457211"/>
              <a:r>
                <a:rPr lang="en-US" sz="1133" b="1">
                  <a:solidFill>
                    <a:prstClr val="black"/>
                  </a:solidFill>
                  <a:latin typeface="Arial" panose="020B0604020202020204"/>
                </a:rPr>
                <a:t>Supplier Knowledge</a:t>
              </a:r>
            </a:p>
          </p:txBody>
        </p:sp>
        <p:sp>
          <p:nvSpPr>
            <p:cNvPr id="18" name="TextBox 17">
              <a:extLst>
                <a:ext uri="{FF2B5EF4-FFF2-40B4-BE49-F238E27FC236}">
                  <a16:creationId xmlns:a16="http://schemas.microsoft.com/office/drawing/2014/main" id="{3672F6FB-C217-6EE4-3ACF-F77D661A145F}"/>
                </a:ext>
              </a:extLst>
            </p:cNvPr>
            <p:cNvSpPr txBox="1"/>
            <p:nvPr/>
          </p:nvSpPr>
          <p:spPr>
            <a:xfrm>
              <a:off x="1591636" y="4981637"/>
              <a:ext cx="1970938" cy="295790"/>
            </a:xfrm>
            <a:prstGeom prst="rect">
              <a:avLst/>
            </a:prstGeom>
            <a:noFill/>
          </p:spPr>
          <p:txBody>
            <a:bodyPr wrap="square" rtlCol="0">
              <a:spAutoFit/>
            </a:bodyPr>
            <a:lstStyle/>
            <a:p>
              <a:pPr defTabSz="457211"/>
              <a:r>
                <a:rPr lang="en-US" sz="1133" b="1">
                  <a:solidFill>
                    <a:prstClr val="black"/>
                  </a:solidFill>
                  <a:latin typeface="Arial" panose="020B0604020202020204"/>
                </a:rPr>
                <a:t>Industry Knowledge</a:t>
              </a:r>
            </a:p>
          </p:txBody>
        </p:sp>
        <p:sp>
          <p:nvSpPr>
            <p:cNvPr id="19" name="TextBox 18">
              <a:extLst>
                <a:ext uri="{FF2B5EF4-FFF2-40B4-BE49-F238E27FC236}">
                  <a16:creationId xmlns:a16="http://schemas.microsoft.com/office/drawing/2014/main" id="{28616468-F9D7-7C55-840B-D616E914B941}"/>
                </a:ext>
              </a:extLst>
            </p:cNvPr>
            <p:cNvSpPr txBox="1"/>
            <p:nvPr/>
          </p:nvSpPr>
          <p:spPr>
            <a:xfrm>
              <a:off x="7800548" y="3681467"/>
              <a:ext cx="1710305" cy="295790"/>
            </a:xfrm>
            <a:prstGeom prst="rect">
              <a:avLst/>
            </a:prstGeom>
            <a:noFill/>
          </p:spPr>
          <p:txBody>
            <a:bodyPr wrap="square" rtlCol="0">
              <a:spAutoFit/>
            </a:bodyPr>
            <a:lstStyle/>
            <a:p>
              <a:pPr defTabSz="457211"/>
              <a:r>
                <a:rPr lang="en-US" sz="1133" b="1">
                  <a:solidFill>
                    <a:prstClr val="black"/>
                  </a:solidFill>
                  <a:latin typeface="Arial" panose="020B0604020202020204"/>
                </a:rPr>
                <a:t>Ease of Bidding</a:t>
              </a:r>
            </a:p>
          </p:txBody>
        </p:sp>
        <p:sp>
          <p:nvSpPr>
            <p:cNvPr id="20" name="TextBox 19">
              <a:extLst>
                <a:ext uri="{FF2B5EF4-FFF2-40B4-BE49-F238E27FC236}">
                  <a16:creationId xmlns:a16="http://schemas.microsoft.com/office/drawing/2014/main" id="{CAFA56AA-8A79-4327-7C40-17F94CE9EF98}"/>
                </a:ext>
              </a:extLst>
            </p:cNvPr>
            <p:cNvSpPr txBox="1"/>
            <p:nvPr/>
          </p:nvSpPr>
          <p:spPr>
            <a:xfrm>
              <a:off x="7206251" y="4961244"/>
              <a:ext cx="1149362" cy="489165"/>
            </a:xfrm>
            <a:prstGeom prst="rect">
              <a:avLst/>
            </a:prstGeom>
            <a:noFill/>
          </p:spPr>
          <p:txBody>
            <a:bodyPr wrap="square" rtlCol="0">
              <a:spAutoFit/>
            </a:bodyPr>
            <a:lstStyle/>
            <a:p>
              <a:pPr defTabSz="457211"/>
              <a:r>
                <a:rPr lang="en-US" sz="1133" b="1">
                  <a:solidFill>
                    <a:prstClr val="black"/>
                  </a:solidFill>
                  <a:latin typeface="Arial" panose="020B0604020202020204"/>
                </a:rPr>
                <a:t>Profit Opportunity</a:t>
              </a:r>
            </a:p>
          </p:txBody>
        </p:sp>
        <p:sp>
          <p:nvSpPr>
            <p:cNvPr id="21" name="TextBox 20">
              <a:extLst>
                <a:ext uri="{FF2B5EF4-FFF2-40B4-BE49-F238E27FC236}">
                  <a16:creationId xmlns:a16="http://schemas.microsoft.com/office/drawing/2014/main" id="{8802F055-52BB-E323-D2EA-36130BFA6549}"/>
                </a:ext>
              </a:extLst>
            </p:cNvPr>
            <p:cNvSpPr txBox="1"/>
            <p:nvPr/>
          </p:nvSpPr>
          <p:spPr>
            <a:xfrm>
              <a:off x="6285028" y="318265"/>
              <a:ext cx="2278467" cy="295790"/>
            </a:xfrm>
            <a:prstGeom prst="rect">
              <a:avLst/>
            </a:prstGeom>
            <a:noFill/>
          </p:spPr>
          <p:txBody>
            <a:bodyPr wrap="square" rtlCol="0">
              <a:spAutoFit/>
            </a:bodyPr>
            <a:lstStyle/>
            <a:p>
              <a:pPr defTabSz="457211"/>
              <a:r>
                <a:rPr lang="en-US" sz="1133" b="1">
                  <a:solidFill>
                    <a:prstClr val="black"/>
                  </a:solidFill>
                  <a:latin typeface="Arial" panose="020B0604020202020204"/>
                </a:rPr>
                <a:t>Equitable Resolution</a:t>
              </a:r>
            </a:p>
          </p:txBody>
        </p:sp>
        <p:sp>
          <p:nvSpPr>
            <p:cNvPr id="22" name="TextBox 21">
              <a:extLst>
                <a:ext uri="{FF2B5EF4-FFF2-40B4-BE49-F238E27FC236}">
                  <a16:creationId xmlns:a16="http://schemas.microsoft.com/office/drawing/2014/main" id="{A254B63F-D5A2-15EF-2102-7E06147EE0F6}"/>
                </a:ext>
              </a:extLst>
            </p:cNvPr>
            <p:cNvSpPr txBox="1"/>
            <p:nvPr/>
          </p:nvSpPr>
          <p:spPr>
            <a:xfrm>
              <a:off x="1566012" y="2247726"/>
              <a:ext cx="1269243" cy="295790"/>
            </a:xfrm>
            <a:prstGeom prst="rect">
              <a:avLst/>
            </a:prstGeom>
            <a:noFill/>
          </p:spPr>
          <p:txBody>
            <a:bodyPr wrap="square" rtlCol="0">
              <a:spAutoFit/>
            </a:bodyPr>
            <a:lstStyle/>
            <a:p>
              <a:pPr defTabSz="457211"/>
              <a:r>
                <a:rPr lang="en-US" sz="1133" b="1">
                  <a:solidFill>
                    <a:prstClr val="black"/>
                  </a:solidFill>
                  <a:latin typeface="Arial" panose="020B0604020202020204"/>
                </a:rPr>
                <a:t>Adequate</a:t>
              </a:r>
            </a:p>
          </p:txBody>
        </p:sp>
        <p:sp>
          <p:nvSpPr>
            <p:cNvPr id="23" name="TextBox 22">
              <a:extLst>
                <a:ext uri="{FF2B5EF4-FFF2-40B4-BE49-F238E27FC236}">
                  <a16:creationId xmlns:a16="http://schemas.microsoft.com/office/drawing/2014/main" id="{7695DF8F-2401-2390-AA36-6861673A6405}"/>
                </a:ext>
              </a:extLst>
            </p:cNvPr>
            <p:cNvSpPr txBox="1"/>
            <p:nvPr/>
          </p:nvSpPr>
          <p:spPr>
            <a:xfrm>
              <a:off x="2681670" y="647394"/>
              <a:ext cx="767170" cy="295790"/>
            </a:xfrm>
            <a:prstGeom prst="rect">
              <a:avLst/>
            </a:prstGeom>
            <a:noFill/>
          </p:spPr>
          <p:txBody>
            <a:bodyPr wrap="square" rtlCol="0">
              <a:spAutoFit/>
            </a:bodyPr>
            <a:lstStyle/>
            <a:p>
              <a:pPr defTabSz="457211"/>
              <a:r>
                <a:rPr lang="en-US" sz="1133" b="1">
                  <a:solidFill>
                    <a:prstClr val="black"/>
                  </a:solidFill>
                  <a:latin typeface="Arial" panose="020B0604020202020204"/>
                </a:rPr>
                <a:t>Timely</a:t>
              </a:r>
            </a:p>
          </p:txBody>
        </p:sp>
        <p:sp>
          <p:nvSpPr>
            <p:cNvPr id="24" name="TextBox 23">
              <a:extLst>
                <a:ext uri="{FF2B5EF4-FFF2-40B4-BE49-F238E27FC236}">
                  <a16:creationId xmlns:a16="http://schemas.microsoft.com/office/drawing/2014/main" id="{14A1BA70-7EDB-96BE-3EF8-9EF4398B3FCC}"/>
                </a:ext>
              </a:extLst>
            </p:cNvPr>
            <p:cNvSpPr txBox="1"/>
            <p:nvPr/>
          </p:nvSpPr>
          <p:spPr>
            <a:xfrm>
              <a:off x="3819693" y="-100101"/>
              <a:ext cx="1504447" cy="295790"/>
            </a:xfrm>
            <a:prstGeom prst="rect">
              <a:avLst/>
            </a:prstGeom>
            <a:noFill/>
          </p:spPr>
          <p:txBody>
            <a:bodyPr wrap="square" rtlCol="0">
              <a:spAutoFit/>
            </a:bodyPr>
            <a:lstStyle/>
            <a:p>
              <a:pPr defTabSz="457211"/>
              <a:r>
                <a:rPr lang="en-US" sz="1133" b="1">
                  <a:solidFill>
                    <a:prstClr val="black"/>
                  </a:solidFill>
                  <a:latin typeface="Arial" panose="020B0604020202020204"/>
                </a:rPr>
                <a:t>Trustworthy</a:t>
              </a:r>
            </a:p>
          </p:txBody>
        </p:sp>
        <p:sp>
          <p:nvSpPr>
            <p:cNvPr id="25" name="TextBox 24">
              <a:extLst>
                <a:ext uri="{FF2B5EF4-FFF2-40B4-BE49-F238E27FC236}">
                  <a16:creationId xmlns:a16="http://schemas.microsoft.com/office/drawing/2014/main" id="{8B2BF829-F49E-6DB3-9D86-E5B516235CC7}"/>
                </a:ext>
              </a:extLst>
            </p:cNvPr>
            <p:cNvSpPr txBox="1"/>
            <p:nvPr/>
          </p:nvSpPr>
          <p:spPr>
            <a:xfrm>
              <a:off x="5242973" y="-68153"/>
              <a:ext cx="1160142" cy="295790"/>
            </a:xfrm>
            <a:prstGeom prst="rect">
              <a:avLst/>
            </a:prstGeom>
            <a:noFill/>
          </p:spPr>
          <p:txBody>
            <a:bodyPr wrap="square" rtlCol="0">
              <a:spAutoFit/>
            </a:bodyPr>
            <a:lstStyle/>
            <a:p>
              <a:pPr defTabSz="457211"/>
              <a:r>
                <a:rPr lang="en-US" sz="1133" b="1">
                  <a:solidFill>
                    <a:prstClr val="black"/>
                  </a:solidFill>
                  <a:latin typeface="Arial" panose="020B0604020202020204"/>
                </a:rPr>
                <a:t>Accessibility</a:t>
              </a:r>
            </a:p>
          </p:txBody>
        </p:sp>
        <p:sp>
          <p:nvSpPr>
            <p:cNvPr id="26" name="TextBox 25">
              <a:extLst>
                <a:ext uri="{FF2B5EF4-FFF2-40B4-BE49-F238E27FC236}">
                  <a16:creationId xmlns:a16="http://schemas.microsoft.com/office/drawing/2014/main" id="{C498F77D-953C-1E9B-09E1-CF694DEF72C9}"/>
                </a:ext>
              </a:extLst>
            </p:cNvPr>
            <p:cNvSpPr txBox="1"/>
            <p:nvPr/>
          </p:nvSpPr>
          <p:spPr>
            <a:xfrm>
              <a:off x="6549953" y="1199867"/>
              <a:ext cx="686783" cy="334550"/>
            </a:xfrm>
            <a:prstGeom prst="rect">
              <a:avLst/>
            </a:prstGeom>
            <a:noFill/>
          </p:spPr>
          <p:txBody>
            <a:bodyPr wrap="square" rtlCol="0">
              <a:spAutoFit/>
            </a:bodyPr>
            <a:lstStyle/>
            <a:p>
              <a:pPr defTabSz="457211"/>
              <a:r>
                <a:rPr lang="en-US" sz="1360" b="1">
                  <a:solidFill>
                    <a:prstClr val="black"/>
                  </a:solidFill>
                  <a:latin typeface="Arial" panose="020B0604020202020204"/>
                </a:rPr>
                <a:t>3.30</a:t>
              </a:r>
            </a:p>
          </p:txBody>
        </p:sp>
        <p:sp>
          <p:nvSpPr>
            <p:cNvPr id="27" name="TextBox 26">
              <a:extLst>
                <a:ext uri="{FF2B5EF4-FFF2-40B4-BE49-F238E27FC236}">
                  <a16:creationId xmlns:a16="http://schemas.microsoft.com/office/drawing/2014/main" id="{BD4F5A21-18E4-1D6B-4856-C803A3681450}"/>
                </a:ext>
              </a:extLst>
            </p:cNvPr>
            <p:cNvSpPr txBox="1"/>
            <p:nvPr/>
          </p:nvSpPr>
          <p:spPr>
            <a:xfrm>
              <a:off x="4759993" y="2850775"/>
              <a:ext cx="809807" cy="450618"/>
            </a:xfrm>
            <a:prstGeom prst="rect">
              <a:avLst/>
            </a:prstGeom>
            <a:noFill/>
          </p:spPr>
          <p:txBody>
            <a:bodyPr wrap="square" rtlCol="0">
              <a:spAutoFit/>
            </a:bodyPr>
            <a:lstStyle/>
            <a:p>
              <a:pPr defTabSz="457211"/>
              <a:r>
                <a:rPr lang="en-US" sz="2040" b="1">
                  <a:solidFill>
                    <a:prstClr val="black"/>
                  </a:solidFill>
                  <a:latin typeface="Arial" panose="020B0604020202020204"/>
                </a:rPr>
                <a:t>3.50</a:t>
              </a:r>
            </a:p>
          </p:txBody>
        </p:sp>
        <p:sp>
          <p:nvSpPr>
            <p:cNvPr id="28" name="TextBox 27">
              <a:extLst>
                <a:ext uri="{FF2B5EF4-FFF2-40B4-BE49-F238E27FC236}">
                  <a16:creationId xmlns:a16="http://schemas.microsoft.com/office/drawing/2014/main" id="{76305716-8ECB-0BFE-3EF1-BC54E219730A}"/>
                </a:ext>
              </a:extLst>
            </p:cNvPr>
            <p:cNvSpPr txBox="1"/>
            <p:nvPr/>
          </p:nvSpPr>
          <p:spPr>
            <a:xfrm>
              <a:off x="6938882" y="1835176"/>
              <a:ext cx="686783" cy="334550"/>
            </a:xfrm>
            <a:prstGeom prst="rect">
              <a:avLst/>
            </a:prstGeom>
            <a:noFill/>
          </p:spPr>
          <p:txBody>
            <a:bodyPr wrap="square" rtlCol="0">
              <a:spAutoFit/>
            </a:bodyPr>
            <a:lstStyle/>
            <a:p>
              <a:pPr defTabSz="457211"/>
              <a:r>
                <a:rPr lang="en-US" sz="1360" b="1">
                  <a:solidFill>
                    <a:prstClr val="black"/>
                  </a:solidFill>
                  <a:latin typeface="Arial" panose="020B0604020202020204"/>
                </a:rPr>
                <a:t>3.58</a:t>
              </a:r>
            </a:p>
          </p:txBody>
        </p:sp>
        <p:sp>
          <p:nvSpPr>
            <p:cNvPr id="29" name="TextBox 28">
              <a:extLst>
                <a:ext uri="{FF2B5EF4-FFF2-40B4-BE49-F238E27FC236}">
                  <a16:creationId xmlns:a16="http://schemas.microsoft.com/office/drawing/2014/main" id="{0290B1EB-D371-3F1D-AC15-3807ADB65982}"/>
                </a:ext>
              </a:extLst>
            </p:cNvPr>
            <p:cNvSpPr txBox="1"/>
            <p:nvPr/>
          </p:nvSpPr>
          <p:spPr>
            <a:xfrm>
              <a:off x="5952960" y="730824"/>
              <a:ext cx="686783" cy="334550"/>
            </a:xfrm>
            <a:prstGeom prst="rect">
              <a:avLst/>
            </a:prstGeom>
            <a:noFill/>
          </p:spPr>
          <p:txBody>
            <a:bodyPr wrap="square" rtlCol="0">
              <a:spAutoFit/>
            </a:bodyPr>
            <a:lstStyle/>
            <a:p>
              <a:pPr defTabSz="457211"/>
              <a:r>
                <a:rPr lang="en-US" sz="1360" b="1">
                  <a:solidFill>
                    <a:prstClr val="black"/>
                  </a:solidFill>
                  <a:latin typeface="Arial" panose="020B0604020202020204"/>
                </a:rPr>
                <a:t>3.65</a:t>
              </a:r>
            </a:p>
          </p:txBody>
        </p:sp>
        <p:sp>
          <p:nvSpPr>
            <p:cNvPr id="30" name="TextBox 29">
              <a:extLst>
                <a:ext uri="{FF2B5EF4-FFF2-40B4-BE49-F238E27FC236}">
                  <a16:creationId xmlns:a16="http://schemas.microsoft.com/office/drawing/2014/main" id="{3B96C813-D6DA-E3F4-E87B-B669420D0911}"/>
                </a:ext>
              </a:extLst>
            </p:cNvPr>
            <p:cNvSpPr txBox="1"/>
            <p:nvPr/>
          </p:nvSpPr>
          <p:spPr>
            <a:xfrm>
              <a:off x="5271404" y="490014"/>
              <a:ext cx="686783" cy="334550"/>
            </a:xfrm>
            <a:prstGeom prst="rect">
              <a:avLst/>
            </a:prstGeom>
            <a:noFill/>
          </p:spPr>
          <p:txBody>
            <a:bodyPr wrap="square" rtlCol="0">
              <a:spAutoFit/>
            </a:bodyPr>
            <a:lstStyle/>
            <a:p>
              <a:pPr defTabSz="457211"/>
              <a:r>
                <a:rPr lang="en-US" sz="1360" b="1">
                  <a:solidFill>
                    <a:prstClr val="black"/>
                  </a:solidFill>
                  <a:latin typeface="Arial" panose="020B0604020202020204"/>
                </a:rPr>
                <a:t>3.42</a:t>
              </a:r>
            </a:p>
          </p:txBody>
        </p:sp>
        <p:sp>
          <p:nvSpPr>
            <p:cNvPr id="31" name="TextBox 30">
              <a:extLst>
                <a:ext uri="{FF2B5EF4-FFF2-40B4-BE49-F238E27FC236}">
                  <a16:creationId xmlns:a16="http://schemas.microsoft.com/office/drawing/2014/main" id="{BBE257B9-3912-80F1-9FF4-5FEA8FA1F474}"/>
                </a:ext>
              </a:extLst>
            </p:cNvPr>
            <p:cNvSpPr txBox="1"/>
            <p:nvPr/>
          </p:nvSpPr>
          <p:spPr>
            <a:xfrm>
              <a:off x="4251828" y="442610"/>
              <a:ext cx="686783" cy="334550"/>
            </a:xfrm>
            <a:prstGeom prst="rect">
              <a:avLst/>
            </a:prstGeom>
            <a:noFill/>
          </p:spPr>
          <p:txBody>
            <a:bodyPr wrap="square" rtlCol="0">
              <a:spAutoFit/>
            </a:bodyPr>
            <a:lstStyle/>
            <a:p>
              <a:pPr defTabSz="457211"/>
              <a:r>
                <a:rPr lang="en-US" sz="1360" b="1">
                  <a:solidFill>
                    <a:prstClr val="black"/>
                  </a:solidFill>
                  <a:latin typeface="Arial" panose="020B0604020202020204"/>
                </a:rPr>
                <a:t>4.03</a:t>
              </a:r>
            </a:p>
          </p:txBody>
        </p:sp>
        <p:sp>
          <p:nvSpPr>
            <p:cNvPr id="32" name="TextBox 31">
              <a:extLst>
                <a:ext uri="{FF2B5EF4-FFF2-40B4-BE49-F238E27FC236}">
                  <a16:creationId xmlns:a16="http://schemas.microsoft.com/office/drawing/2014/main" id="{55F98FB1-C662-017F-5495-A4E716AFF2C2}"/>
                </a:ext>
              </a:extLst>
            </p:cNvPr>
            <p:cNvSpPr txBox="1"/>
            <p:nvPr/>
          </p:nvSpPr>
          <p:spPr>
            <a:xfrm>
              <a:off x="2706593" y="2313495"/>
              <a:ext cx="767169" cy="334550"/>
            </a:xfrm>
            <a:prstGeom prst="rect">
              <a:avLst/>
            </a:prstGeom>
            <a:noFill/>
          </p:spPr>
          <p:txBody>
            <a:bodyPr wrap="square" rtlCol="0">
              <a:spAutoFit/>
            </a:bodyPr>
            <a:lstStyle/>
            <a:p>
              <a:pPr defTabSz="457211"/>
              <a:r>
                <a:rPr lang="en-US" sz="1360" b="1">
                  <a:solidFill>
                    <a:prstClr val="black"/>
                  </a:solidFill>
                  <a:latin typeface="Arial" panose="020B0604020202020204"/>
                </a:rPr>
                <a:t>3.59</a:t>
              </a:r>
            </a:p>
          </p:txBody>
        </p:sp>
        <p:sp>
          <p:nvSpPr>
            <p:cNvPr id="33" name="TextBox 32">
              <a:extLst>
                <a:ext uri="{FF2B5EF4-FFF2-40B4-BE49-F238E27FC236}">
                  <a16:creationId xmlns:a16="http://schemas.microsoft.com/office/drawing/2014/main" id="{0F58FEBC-B2C9-6149-175F-45904739CBD2}"/>
                </a:ext>
              </a:extLst>
            </p:cNvPr>
            <p:cNvSpPr txBox="1"/>
            <p:nvPr/>
          </p:nvSpPr>
          <p:spPr>
            <a:xfrm>
              <a:off x="3286063" y="1207613"/>
              <a:ext cx="686783" cy="334550"/>
            </a:xfrm>
            <a:prstGeom prst="rect">
              <a:avLst/>
            </a:prstGeom>
            <a:noFill/>
          </p:spPr>
          <p:txBody>
            <a:bodyPr wrap="square" rtlCol="0">
              <a:spAutoFit/>
            </a:bodyPr>
            <a:lstStyle/>
            <a:p>
              <a:pPr defTabSz="457211"/>
              <a:r>
                <a:rPr lang="en-US" sz="1360" b="1">
                  <a:solidFill>
                    <a:prstClr val="black"/>
                  </a:solidFill>
                  <a:latin typeface="Arial" panose="020B0604020202020204"/>
                </a:rPr>
                <a:t>3.50</a:t>
              </a:r>
            </a:p>
          </p:txBody>
        </p:sp>
        <p:sp>
          <p:nvSpPr>
            <p:cNvPr id="34" name="TextBox 33">
              <a:extLst>
                <a:ext uri="{FF2B5EF4-FFF2-40B4-BE49-F238E27FC236}">
                  <a16:creationId xmlns:a16="http://schemas.microsoft.com/office/drawing/2014/main" id="{F4B623FD-3B3D-D7B7-ACD3-1A63D9BFF9B1}"/>
                </a:ext>
              </a:extLst>
            </p:cNvPr>
            <p:cNvSpPr txBox="1"/>
            <p:nvPr/>
          </p:nvSpPr>
          <p:spPr>
            <a:xfrm>
              <a:off x="2665716" y="3311824"/>
              <a:ext cx="686783" cy="334550"/>
            </a:xfrm>
            <a:prstGeom prst="rect">
              <a:avLst/>
            </a:prstGeom>
            <a:noFill/>
          </p:spPr>
          <p:txBody>
            <a:bodyPr wrap="square" rtlCol="0">
              <a:spAutoFit/>
            </a:bodyPr>
            <a:lstStyle/>
            <a:p>
              <a:pPr defTabSz="457211"/>
              <a:r>
                <a:rPr lang="en-US" sz="1360" b="1">
                  <a:solidFill>
                    <a:prstClr val="black"/>
                  </a:solidFill>
                  <a:latin typeface="Arial" panose="020B0604020202020204"/>
                </a:rPr>
                <a:t>3.37</a:t>
              </a:r>
            </a:p>
          </p:txBody>
        </p:sp>
        <p:sp>
          <p:nvSpPr>
            <p:cNvPr id="35" name="TextBox 34">
              <a:extLst>
                <a:ext uri="{FF2B5EF4-FFF2-40B4-BE49-F238E27FC236}">
                  <a16:creationId xmlns:a16="http://schemas.microsoft.com/office/drawing/2014/main" id="{7833ABF9-F393-F5E9-8677-A6B11AE798F6}"/>
                </a:ext>
              </a:extLst>
            </p:cNvPr>
            <p:cNvSpPr txBox="1"/>
            <p:nvPr/>
          </p:nvSpPr>
          <p:spPr>
            <a:xfrm>
              <a:off x="2856148" y="3946884"/>
              <a:ext cx="767169" cy="334550"/>
            </a:xfrm>
            <a:prstGeom prst="rect">
              <a:avLst/>
            </a:prstGeom>
            <a:noFill/>
          </p:spPr>
          <p:txBody>
            <a:bodyPr wrap="square" rtlCol="0">
              <a:spAutoFit/>
            </a:bodyPr>
            <a:lstStyle/>
            <a:p>
              <a:pPr defTabSz="457211"/>
              <a:r>
                <a:rPr lang="en-US" sz="1360" b="1">
                  <a:solidFill>
                    <a:prstClr val="black"/>
                  </a:solidFill>
                  <a:latin typeface="Arial" panose="020B0604020202020204"/>
                </a:rPr>
                <a:t>3.49</a:t>
              </a:r>
            </a:p>
          </p:txBody>
        </p:sp>
        <p:sp>
          <p:nvSpPr>
            <p:cNvPr id="36" name="TextBox 35">
              <a:extLst>
                <a:ext uri="{FF2B5EF4-FFF2-40B4-BE49-F238E27FC236}">
                  <a16:creationId xmlns:a16="http://schemas.microsoft.com/office/drawing/2014/main" id="{7C3A8782-8904-AC90-8267-10F5C0BDC269}"/>
                </a:ext>
              </a:extLst>
            </p:cNvPr>
            <p:cNvSpPr txBox="1"/>
            <p:nvPr/>
          </p:nvSpPr>
          <p:spPr>
            <a:xfrm>
              <a:off x="3303616" y="4564141"/>
              <a:ext cx="767169" cy="334550"/>
            </a:xfrm>
            <a:prstGeom prst="rect">
              <a:avLst/>
            </a:prstGeom>
            <a:noFill/>
          </p:spPr>
          <p:txBody>
            <a:bodyPr wrap="square" rtlCol="0">
              <a:spAutoFit/>
            </a:bodyPr>
            <a:lstStyle/>
            <a:p>
              <a:pPr defTabSz="457211"/>
              <a:r>
                <a:rPr lang="en-US" sz="1360" b="1">
                  <a:solidFill>
                    <a:prstClr val="black"/>
                  </a:solidFill>
                  <a:latin typeface="Arial" panose="020B0604020202020204"/>
                </a:rPr>
                <a:t>3.57</a:t>
              </a:r>
            </a:p>
          </p:txBody>
        </p:sp>
        <p:sp>
          <p:nvSpPr>
            <p:cNvPr id="37" name="TextBox 36">
              <a:extLst>
                <a:ext uri="{FF2B5EF4-FFF2-40B4-BE49-F238E27FC236}">
                  <a16:creationId xmlns:a16="http://schemas.microsoft.com/office/drawing/2014/main" id="{E70A3079-E5DC-2DC9-9964-29BB437A3D38}"/>
                </a:ext>
              </a:extLst>
            </p:cNvPr>
            <p:cNvSpPr txBox="1"/>
            <p:nvPr/>
          </p:nvSpPr>
          <p:spPr>
            <a:xfrm>
              <a:off x="3815449" y="5023295"/>
              <a:ext cx="767169" cy="334550"/>
            </a:xfrm>
            <a:prstGeom prst="rect">
              <a:avLst/>
            </a:prstGeom>
            <a:noFill/>
          </p:spPr>
          <p:txBody>
            <a:bodyPr wrap="square" rtlCol="0">
              <a:spAutoFit/>
            </a:bodyPr>
            <a:lstStyle/>
            <a:p>
              <a:pPr defTabSz="457211"/>
              <a:r>
                <a:rPr lang="en-US" sz="1360" b="1">
                  <a:solidFill>
                    <a:prstClr val="black"/>
                  </a:solidFill>
                  <a:latin typeface="Arial" panose="020B0604020202020204"/>
                </a:rPr>
                <a:t>3.52</a:t>
              </a:r>
            </a:p>
          </p:txBody>
        </p:sp>
        <p:sp>
          <p:nvSpPr>
            <p:cNvPr id="38" name="TextBox 37">
              <a:extLst>
                <a:ext uri="{FF2B5EF4-FFF2-40B4-BE49-F238E27FC236}">
                  <a16:creationId xmlns:a16="http://schemas.microsoft.com/office/drawing/2014/main" id="{E4664468-38A1-95F3-D82A-66E69C92A0CE}"/>
                </a:ext>
              </a:extLst>
            </p:cNvPr>
            <p:cNvSpPr txBox="1"/>
            <p:nvPr/>
          </p:nvSpPr>
          <p:spPr>
            <a:xfrm>
              <a:off x="4525575" y="5268150"/>
              <a:ext cx="767169" cy="334550"/>
            </a:xfrm>
            <a:prstGeom prst="rect">
              <a:avLst/>
            </a:prstGeom>
            <a:noFill/>
          </p:spPr>
          <p:txBody>
            <a:bodyPr wrap="square" rtlCol="0">
              <a:spAutoFit/>
            </a:bodyPr>
            <a:lstStyle/>
            <a:p>
              <a:pPr defTabSz="457211"/>
              <a:r>
                <a:rPr lang="en-US" sz="1360" b="1">
                  <a:solidFill>
                    <a:prstClr val="black"/>
                  </a:solidFill>
                  <a:latin typeface="Arial" panose="020B0604020202020204"/>
                </a:rPr>
                <a:t>3.29</a:t>
              </a:r>
            </a:p>
          </p:txBody>
        </p:sp>
        <p:sp>
          <p:nvSpPr>
            <p:cNvPr id="39" name="TextBox 38">
              <a:extLst>
                <a:ext uri="{FF2B5EF4-FFF2-40B4-BE49-F238E27FC236}">
                  <a16:creationId xmlns:a16="http://schemas.microsoft.com/office/drawing/2014/main" id="{36982A81-055E-189E-F775-8E6451C53AE8}"/>
                </a:ext>
              </a:extLst>
            </p:cNvPr>
            <p:cNvSpPr txBox="1"/>
            <p:nvPr/>
          </p:nvSpPr>
          <p:spPr>
            <a:xfrm>
              <a:off x="5439460" y="5274703"/>
              <a:ext cx="767169" cy="334550"/>
            </a:xfrm>
            <a:prstGeom prst="rect">
              <a:avLst/>
            </a:prstGeom>
            <a:noFill/>
          </p:spPr>
          <p:txBody>
            <a:bodyPr wrap="square" rtlCol="0">
              <a:spAutoFit/>
            </a:bodyPr>
            <a:lstStyle/>
            <a:p>
              <a:pPr defTabSz="457211"/>
              <a:r>
                <a:rPr lang="en-US" sz="1360" b="1">
                  <a:solidFill>
                    <a:prstClr val="black"/>
                  </a:solidFill>
                  <a:latin typeface="Arial" panose="020B0604020202020204"/>
                </a:rPr>
                <a:t>3.42</a:t>
              </a:r>
            </a:p>
          </p:txBody>
        </p:sp>
        <p:sp>
          <p:nvSpPr>
            <p:cNvPr id="40" name="TextBox 39">
              <a:extLst>
                <a:ext uri="{FF2B5EF4-FFF2-40B4-BE49-F238E27FC236}">
                  <a16:creationId xmlns:a16="http://schemas.microsoft.com/office/drawing/2014/main" id="{B313219D-B1EB-8F1B-0888-5E25148446FB}"/>
                </a:ext>
              </a:extLst>
            </p:cNvPr>
            <p:cNvSpPr txBox="1"/>
            <p:nvPr/>
          </p:nvSpPr>
          <p:spPr>
            <a:xfrm>
              <a:off x="6501597" y="4604578"/>
              <a:ext cx="778969" cy="334550"/>
            </a:xfrm>
            <a:prstGeom prst="rect">
              <a:avLst/>
            </a:prstGeom>
            <a:noFill/>
          </p:spPr>
          <p:txBody>
            <a:bodyPr wrap="square" rtlCol="0">
              <a:spAutoFit/>
            </a:bodyPr>
            <a:lstStyle/>
            <a:p>
              <a:pPr defTabSz="457211"/>
              <a:r>
                <a:rPr lang="en-US" sz="1360" b="1">
                  <a:solidFill>
                    <a:prstClr val="black"/>
                  </a:solidFill>
                  <a:latin typeface="Arial" panose="020B0604020202020204"/>
                </a:rPr>
                <a:t>3.52</a:t>
              </a:r>
            </a:p>
          </p:txBody>
        </p:sp>
        <p:sp>
          <p:nvSpPr>
            <p:cNvPr id="41" name="TextBox 40">
              <a:extLst>
                <a:ext uri="{FF2B5EF4-FFF2-40B4-BE49-F238E27FC236}">
                  <a16:creationId xmlns:a16="http://schemas.microsoft.com/office/drawing/2014/main" id="{22ACCE26-1CF6-2D60-1CFD-837CAEDF924F}"/>
                </a:ext>
              </a:extLst>
            </p:cNvPr>
            <p:cNvSpPr txBox="1"/>
            <p:nvPr/>
          </p:nvSpPr>
          <p:spPr>
            <a:xfrm>
              <a:off x="7084836" y="3510347"/>
              <a:ext cx="778969" cy="334550"/>
            </a:xfrm>
            <a:prstGeom prst="rect">
              <a:avLst/>
            </a:prstGeom>
            <a:noFill/>
          </p:spPr>
          <p:txBody>
            <a:bodyPr wrap="square" rtlCol="0">
              <a:spAutoFit/>
            </a:bodyPr>
            <a:lstStyle/>
            <a:p>
              <a:pPr defTabSz="457211"/>
              <a:r>
                <a:rPr lang="en-US" sz="1360" b="1">
                  <a:solidFill>
                    <a:prstClr val="black"/>
                  </a:solidFill>
                  <a:latin typeface="Arial" panose="020B0604020202020204"/>
                </a:rPr>
                <a:t>3.12</a:t>
              </a:r>
            </a:p>
          </p:txBody>
        </p:sp>
      </p:grpSp>
      <p:sp>
        <p:nvSpPr>
          <p:cNvPr id="42" name="TextBox 41">
            <a:extLst>
              <a:ext uri="{FF2B5EF4-FFF2-40B4-BE49-F238E27FC236}">
                <a16:creationId xmlns:a16="http://schemas.microsoft.com/office/drawing/2014/main" id="{0E9ABFDA-BD96-B974-BE44-1F87B62A8552}"/>
              </a:ext>
            </a:extLst>
          </p:cNvPr>
          <p:cNvSpPr txBox="1"/>
          <p:nvPr/>
        </p:nvSpPr>
        <p:spPr>
          <a:xfrm>
            <a:off x="-3177" y="1369505"/>
            <a:ext cx="5671103" cy="336567"/>
          </a:xfrm>
          <a:prstGeom prst="rect">
            <a:avLst/>
          </a:prstGeom>
          <a:noFill/>
        </p:spPr>
        <p:txBody>
          <a:bodyPr wrap="square" rtlCol="0">
            <a:spAutoFit/>
          </a:bodyPr>
          <a:lstStyle/>
          <a:p>
            <a:pPr defTabSz="457211"/>
            <a:r>
              <a:rPr lang="en-US" sz="1587" dirty="0">
                <a:latin typeface="Arial" panose="020B0604020202020204"/>
              </a:rPr>
              <a:t>116 Respondents (2022: 72)</a:t>
            </a:r>
          </a:p>
        </p:txBody>
      </p:sp>
      <p:sp>
        <p:nvSpPr>
          <p:cNvPr id="43" name="TextBox 42">
            <a:extLst>
              <a:ext uri="{FF2B5EF4-FFF2-40B4-BE49-F238E27FC236}">
                <a16:creationId xmlns:a16="http://schemas.microsoft.com/office/drawing/2014/main" id="{50FDC068-E619-26D5-8B43-FB060F3EC73C}"/>
              </a:ext>
            </a:extLst>
          </p:cNvPr>
          <p:cNvSpPr txBox="1"/>
          <p:nvPr/>
        </p:nvSpPr>
        <p:spPr>
          <a:xfrm>
            <a:off x="8803123" y="3864272"/>
            <a:ext cx="704447" cy="266676"/>
          </a:xfrm>
          <a:prstGeom prst="rect">
            <a:avLst/>
          </a:prstGeom>
          <a:noFill/>
        </p:spPr>
        <p:txBody>
          <a:bodyPr wrap="square" rtlCol="0">
            <a:spAutoFit/>
          </a:bodyPr>
          <a:lstStyle/>
          <a:p>
            <a:pPr defTabSz="457211"/>
            <a:r>
              <a:rPr lang="en-US" sz="1133">
                <a:solidFill>
                  <a:prstClr val="black"/>
                </a:solidFill>
                <a:latin typeface="Arial" panose="020B0604020202020204"/>
              </a:rPr>
              <a:t>-.08</a:t>
            </a:r>
          </a:p>
        </p:txBody>
      </p:sp>
      <p:sp>
        <p:nvSpPr>
          <p:cNvPr id="44" name="Arrow: Down 43">
            <a:extLst>
              <a:ext uri="{FF2B5EF4-FFF2-40B4-BE49-F238E27FC236}">
                <a16:creationId xmlns:a16="http://schemas.microsoft.com/office/drawing/2014/main" id="{43DE36BC-91EB-2B84-C3A3-DA6506EC0C7D}"/>
              </a:ext>
            </a:extLst>
          </p:cNvPr>
          <p:cNvSpPr/>
          <p:nvPr/>
        </p:nvSpPr>
        <p:spPr>
          <a:xfrm flipH="1">
            <a:off x="9225191" y="3918599"/>
            <a:ext cx="81438" cy="17039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11"/>
            <a:endParaRPr lang="en-US" sz="2040">
              <a:solidFill>
                <a:prstClr val="white"/>
              </a:solidFill>
              <a:latin typeface="Arial" panose="020B0604020202020204"/>
            </a:endParaRPr>
          </a:p>
        </p:txBody>
      </p:sp>
      <p:sp>
        <p:nvSpPr>
          <p:cNvPr id="45" name="TextBox 44">
            <a:extLst>
              <a:ext uri="{FF2B5EF4-FFF2-40B4-BE49-F238E27FC236}">
                <a16:creationId xmlns:a16="http://schemas.microsoft.com/office/drawing/2014/main" id="{BE9B665A-27CF-716F-656A-7313E416A001}"/>
              </a:ext>
            </a:extLst>
          </p:cNvPr>
          <p:cNvSpPr txBox="1"/>
          <p:nvPr/>
        </p:nvSpPr>
        <p:spPr>
          <a:xfrm>
            <a:off x="8872403" y="3062556"/>
            <a:ext cx="704447" cy="266676"/>
          </a:xfrm>
          <a:prstGeom prst="rect">
            <a:avLst/>
          </a:prstGeom>
          <a:noFill/>
        </p:spPr>
        <p:txBody>
          <a:bodyPr wrap="square" rtlCol="0">
            <a:spAutoFit/>
          </a:bodyPr>
          <a:lstStyle/>
          <a:p>
            <a:pPr defTabSz="457211"/>
            <a:r>
              <a:rPr lang="en-US" sz="1133">
                <a:solidFill>
                  <a:prstClr val="black"/>
                </a:solidFill>
                <a:latin typeface="Arial" panose="020B0604020202020204"/>
              </a:rPr>
              <a:t>-.03</a:t>
            </a:r>
          </a:p>
        </p:txBody>
      </p:sp>
      <p:sp>
        <p:nvSpPr>
          <p:cNvPr id="46" name="Arrow: Down 45">
            <a:extLst>
              <a:ext uri="{FF2B5EF4-FFF2-40B4-BE49-F238E27FC236}">
                <a16:creationId xmlns:a16="http://schemas.microsoft.com/office/drawing/2014/main" id="{96ADE192-2F77-57B7-F51B-E609290D81EE}"/>
              </a:ext>
            </a:extLst>
          </p:cNvPr>
          <p:cNvSpPr/>
          <p:nvPr/>
        </p:nvSpPr>
        <p:spPr>
          <a:xfrm>
            <a:off x="9294469" y="3116881"/>
            <a:ext cx="81438" cy="17039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11"/>
            <a:endParaRPr lang="en-US" sz="2040">
              <a:solidFill>
                <a:prstClr val="white"/>
              </a:solidFill>
              <a:latin typeface="Arial" panose="020B0604020202020204"/>
            </a:endParaRPr>
          </a:p>
        </p:txBody>
      </p:sp>
      <p:sp>
        <p:nvSpPr>
          <p:cNvPr id="47" name="TextBox 46">
            <a:extLst>
              <a:ext uri="{FF2B5EF4-FFF2-40B4-BE49-F238E27FC236}">
                <a16:creationId xmlns:a16="http://schemas.microsoft.com/office/drawing/2014/main" id="{5F786716-74AC-CF42-47E3-E5BCFE82A025}"/>
              </a:ext>
            </a:extLst>
          </p:cNvPr>
          <p:cNvSpPr txBox="1"/>
          <p:nvPr/>
        </p:nvSpPr>
        <p:spPr>
          <a:xfrm>
            <a:off x="8279698" y="2317311"/>
            <a:ext cx="704447" cy="266676"/>
          </a:xfrm>
          <a:prstGeom prst="rect">
            <a:avLst/>
          </a:prstGeom>
          <a:noFill/>
        </p:spPr>
        <p:txBody>
          <a:bodyPr wrap="square" rtlCol="0">
            <a:spAutoFit/>
          </a:bodyPr>
          <a:lstStyle/>
          <a:p>
            <a:pPr defTabSz="457211"/>
            <a:r>
              <a:rPr lang="en-US" sz="1133" dirty="0">
                <a:solidFill>
                  <a:prstClr val="black"/>
                </a:solidFill>
                <a:latin typeface="Arial" panose="020B0604020202020204"/>
              </a:rPr>
              <a:t>-.01</a:t>
            </a:r>
          </a:p>
        </p:txBody>
      </p:sp>
      <p:sp>
        <p:nvSpPr>
          <p:cNvPr id="48" name="Arrow: Down 47">
            <a:extLst>
              <a:ext uri="{FF2B5EF4-FFF2-40B4-BE49-F238E27FC236}">
                <a16:creationId xmlns:a16="http://schemas.microsoft.com/office/drawing/2014/main" id="{9954B9AF-3AEA-927F-3E3D-62224DB46BE7}"/>
              </a:ext>
            </a:extLst>
          </p:cNvPr>
          <p:cNvSpPr/>
          <p:nvPr/>
        </p:nvSpPr>
        <p:spPr>
          <a:xfrm>
            <a:off x="8684508" y="2380398"/>
            <a:ext cx="81438" cy="17039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11"/>
            <a:endParaRPr lang="en-US" sz="2040">
              <a:solidFill>
                <a:prstClr val="white"/>
              </a:solidFill>
              <a:latin typeface="Arial" panose="020B0604020202020204"/>
            </a:endParaRPr>
          </a:p>
        </p:txBody>
      </p:sp>
      <p:sp>
        <p:nvSpPr>
          <p:cNvPr id="49" name="TextBox 48">
            <a:extLst>
              <a:ext uri="{FF2B5EF4-FFF2-40B4-BE49-F238E27FC236}">
                <a16:creationId xmlns:a16="http://schemas.microsoft.com/office/drawing/2014/main" id="{579EBA15-25A3-959C-0C7F-CD0D525010BE}"/>
              </a:ext>
            </a:extLst>
          </p:cNvPr>
          <p:cNvSpPr txBox="1"/>
          <p:nvPr/>
        </p:nvSpPr>
        <p:spPr>
          <a:xfrm>
            <a:off x="7720261" y="1890018"/>
            <a:ext cx="704447" cy="266676"/>
          </a:xfrm>
          <a:prstGeom prst="rect">
            <a:avLst/>
          </a:prstGeom>
          <a:noFill/>
        </p:spPr>
        <p:txBody>
          <a:bodyPr wrap="square" rtlCol="0">
            <a:spAutoFit/>
          </a:bodyPr>
          <a:lstStyle/>
          <a:p>
            <a:pPr defTabSz="457211"/>
            <a:r>
              <a:rPr lang="en-US" sz="1133">
                <a:solidFill>
                  <a:prstClr val="black"/>
                </a:solidFill>
                <a:latin typeface="Arial" panose="020B0604020202020204"/>
              </a:rPr>
              <a:t>-.04</a:t>
            </a:r>
          </a:p>
        </p:txBody>
      </p:sp>
      <p:sp>
        <p:nvSpPr>
          <p:cNvPr id="50" name="Arrow: Down 49">
            <a:extLst>
              <a:ext uri="{FF2B5EF4-FFF2-40B4-BE49-F238E27FC236}">
                <a16:creationId xmlns:a16="http://schemas.microsoft.com/office/drawing/2014/main" id="{DC8F51A6-DDE2-88CB-F5F4-8C57ECA33975}"/>
              </a:ext>
            </a:extLst>
          </p:cNvPr>
          <p:cNvSpPr/>
          <p:nvPr/>
        </p:nvSpPr>
        <p:spPr>
          <a:xfrm>
            <a:off x="8142327" y="1944343"/>
            <a:ext cx="81438" cy="17039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11"/>
            <a:endParaRPr lang="en-US" sz="2040">
              <a:solidFill>
                <a:prstClr val="white"/>
              </a:solidFill>
              <a:latin typeface="Arial" panose="020B0604020202020204"/>
            </a:endParaRPr>
          </a:p>
        </p:txBody>
      </p:sp>
      <p:sp>
        <p:nvSpPr>
          <p:cNvPr id="51" name="TextBox 50">
            <a:extLst>
              <a:ext uri="{FF2B5EF4-FFF2-40B4-BE49-F238E27FC236}">
                <a16:creationId xmlns:a16="http://schemas.microsoft.com/office/drawing/2014/main" id="{071597DF-0702-30D4-B293-86952037204C}"/>
              </a:ext>
            </a:extLst>
          </p:cNvPr>
          <p:cNvSpPr txBox="1"/>
          <p:nvPr/>
        </p:nvSpPr>
        <p:spPr>
          <a:xfrm>
            <a:off x="6181109" y="1563427"/>
            <a:ext cx="704447" cy="266676"/>
          </a:xfrm>
          <a:prstGeom prst="rect">
            <a:avLst/>
          </a:prstGeom>
          <a:noFill/>
        </p:spPr>
        <p:txBody>
          <a:bodyPr wrap="square" rtlCol="0">
            <a:spAutoFit/>
          </a:bodyPr>
          <a:lstStyle/>
          <a:p>
            <a:pPr defTabSz="457211"/>
            <a:r>
              <a:rPr lang="en-US" sz="1133">
                <a:solidFill>
                  <a:prstClr val="black"/>
                </a:solidFill>
                <a:latin typeface="Arial" panose="020B0604020202020204"/>
              </a:rPr>
              <a:t>+.04</a:t>
            </a:r>
          </a:p>
        </p:txBody>
      </p:sp>
      <p:sp>
        <p:nvSpPr>
          <p:cNvPr id="52" name="Arrow: Down 51">
            <a:extLst>
              <a:ext uri="{FF2B5EF4-FFF2-40B4-BE49-F238E27FC236}">
                <a16:creationId xmlns:a16="http://schemas.microsoft.com/office/drawing/2014/main" id="{92328BB1-7D89-D908-881B-C44F0123D2BD}"/>
              </a:ext>
            </a:extLst>
          </p:cNvPr>
          <p:cNvSpPr/>
          <p:nvPr/>
        </p:nvSpPr>
        <p:spPr>
          <a:xfrm flipV="1">
            <a:off x="6603177" y="1617752"/>
            <a:ext cx="81438" cy="170399"/>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11"/>
            <a:endParaRPr lang="en-US" sz="2040">
              <a:solidFill>
                <a:prstClr val="white"/>
              </a:solidFill>
              <a:latin typeface="Arial" panose="020B0604020202020204"/>
            </a:endParaRPr>
          </a:p>
        </p:txBody>
      </p:sp>
      <p:sp>
        <p:nvSpPr>
          <p:cNvPr id="53" name="TextBox 52">
            <a:extLst>
              <a:ext uri="{FF2B5EF4-FFF2-40B4-BE49-F238E27FC236}">
                <a16:creationId xmlns:a16="http://schemas.microsoft.com/office/drawing/2014/main" id="{659161F9-4533-FD22-B613-ACB7F97CE656}"/>
              </a:ext>
            </a:extLst>
          </p:cNvPr>
          <p:cNvSpPr txBox="1"/>
          <p:nvPr/>
        </p:nvSpPr>
        <p:spPr>
          <a:xfrm>
            <a:off x="3398241" y="1510985"/>
            <a:ext cx="704447" cy="266676"/>
          </a:xfrm>
          <a:prstGeom prst="rect">
            <a:avLst/>
          </a:prstGeom>
          <a:noFill/>
        </p:spPr>
        <p:txBody>
          <a:bodyPr wrap="square" rtlCol="0">
            <a:spAutoFit/>
          </a:bodyPr>
          <a:lstStyle/>
          <a:p>
            <a:pPr defTabSz="457211"/>
            <a:r>
              <a:rPr lang="en-US" sz="1133">
                <a:solidFill>
                  <a:prstClr val="black"/>
                </a:solidFill>
                <a:latin typeface="Arial" panose="020B0604020202020204"/>
              </a:rPr>
              <a:t>+.06</a:t>
            </a:r>
          </a:p>
        </p:txBody>
      </p:sp>
      <p:sp>
        <p:nvSpPr>
          <p:cNvPr id="54" name="Arrow: Down 53">
            <a:extLst>
              <a:ext uri="{FF2B5EF4-FFF2-40B4-BE49-F238E27FC236}">
                <a16:creationId xmlns:a16="http://schemas.microsoft.com/office/drawing/2014/main" id="{B47B91F1-F1DF-88A9-A6CE-4A3FA3CA827D}"/>
              </a:ext>
            </a:extLst>
          </p:cNvPr>
          <p:cNvSpPr/>
          <p:nvPr/>
        </p:nvSpPr>
        <p:spPr>
          <a:xfrm flipV="1">
            <a:off x="3820307" y="1565310"/>
            <a:ext cx="81438" cy="170399"/>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11"/>
            <a:endParaRPr lang="en-US" sz="2040">
              <a:solidFill>
                <a:prstClr val="white"/>
              </a:solidFill>
              <a:latin typeface="Arial" panose="020B0604020202020204"/>
            </a:endParaRPr>
          </a:p>
        </p:txBody>
      </p:sp>
      <p:sp>
        <p:nvSpPr>
          <p:cNvPr id="55" name="TextBox 54">
            <a:extLst>
              <a:ext uri="{FF2B5EF4-FFF2-40B4-BE49-F238E27FC236}">
                <a16:creationId xmlns:a16="http://schemas.microsoft.com/office/drawing/2014/main" id="{84435AA1-C80A-91C3-00A1-28FB3CDD496D}"/>
              </a:ext>
            </a:extLst>
          </p:cNvPr>
          <p:cNvSpPr txBox="1"/>
          <p:nvPr/>
        </p:nvSpPr>
        <p:spPr>
          <a:xfrm>
            <a:off x="1289112" y="3631096"/>
            <a:ext cx="704447" cy="266676"/>
          </a:xfrm>
          <a:prstGeom prst="rect">
            <a:avLst/>
          </a:prstGeom>
          <a:noFill/>
        </p:spPr>
        <p:txBody>
          <a:bodyPr wrap="square" rtlCol="0">
            <a:spAutoFit/>
          </a:bodyPr>
          <a:lstStyle/>
          <a:p>
            <a:pPr defTabSz="457211"/>
            <a:r>
              <a:rPr lang="en-US" sz="1133">
                <a:solidFill>
                  <a:prstClr val="black"/>
                </a:solidFill>
                <a:latin typeface="Arial" panose="020B0604020202020204"/>
              </a:rPr>
              <a:t>-.06</a:t>
            </a:r>
          </a:p>
        </p:txBody>
      </p:sp>
      <p:sp>
        <p:nvSpPr>
          <p:cNvPr id="56" name="Arrow: Down 55">
            <a:extLst>
              <a:ext uri="{FF2B5EF4-FFF2-40B4-BE49-F238E27FC236}">
                <a16:creationId xmlns:a16="http://schemas.microsoft.com/office/drawing/2014/main" id="{EF9D8793-78F5-18BC-ECC6-0B215AEE4963}"/>
              </a:ext>
            </a:extLst>
          </p:cNvPr>
          <p:cNvSpPr/>
          <p:nvPr/>
        </p:nvSpPr>
        <p:spPr>
          <a:xfrm>
            <a:off x="1711180" y="3685421"/>
            <a:ext cx="81438" cy="17039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11"/>
            <a:endParaRPr lang="en-US" sz="2040">
              <a:solidFill>
                <a:prstClr val="white"/>
              </a:solidFill>
              <a:latin typeface="Arial" panose="020B0604020202020204"/>
            </a:endParaRPr>
          </a:p>
        </p:txBody>
      </p:sp>
      <p:sp>
        <p:nvSpPr>
          <p:cNvPr id="57" name="TextBox 56">
            <a:extLst>
              <a:ext uri="{FF2B5EF4-FFF2-40B4-BE49-F238E27FC236}">
                <a16:creationId xmlns:a16="http://schemas.microsoft.com/office/drawing/2014/main" id="{460D4705-CE79-9C6F-E5A9-47E0C3580653}"/>
              </a:ext>
            </a:extLst>
          </p:cNvPr>
          <p:cNvSpPr txBox="1"/>
          <p:nvPr/>
        </p:nvSpPr>
        <p:spPr>
          <a:xfrm>
            <a:off x="2328869" y="2191723"/>
            <a:ext cx="704447" cy="266676"/>
          </a:xfrm>
          <a:prstGeom prst="rect">
            <a:avLst/>
          </a:prstGeom>
          <a:noFill/>
        </p:spPr>
        <p:txBody>
          <a:bodyPr wrap="square" rtlCol="0">
            <a:spAutoFit/>
          </a:bodyPr>
          <a:lstStyle/>
          <a:p>
            <a:pPr defTabSz="457211"/>
            <a:r>
              <a:rPr lang="en-US" sz="1133">
                <a:solidFill>
                  <a:prstClr val="black"/>
                </a:solidFill>
                <a:latin typeface="Arial" panose="020B0604020202020204"/>
              </a:rPr>
              <a:t>-.03</a:t>
            </a:r>
          </a:p>
        </p:txBody>
      </p:sp>
      <p:sp>
        <p:nvSpPr>
          <p:cNvPr id="58" name="Arrow: Down 57">
            <a:extLst>
              <a:ext uri="{FF2B5EF4-FFF2-40B4-BE49-F238E27FC236}">
                <a16:creationId xmlns:a16="http://schemas.microsoft.com/office/drawing/2014/main" id="{11833BCF-267D-448E-616D-759C4E3E874E}"/>
              </a:ext>
            </a:extLst>
          </p:cNvPr>
          <p:cNvSpPr/>
          <p:nvPr/>
        </p:nvSpPr>
        <p:spPr>
          <a:xfrm>
            <a:off x="2750937" y="2246047"/>
            <a:ext cx="81438" cy="17039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11"/>
            <a:endParaRPr lang="en-US" sz="2040">
              <a:solidFill>
                <a:prstClr val="white"/>
              </a:solidFill>
              <a:latin typeface="Arial" panose="020B0604020202020204"/>
            </a:endParaRPr>
          </a:p>
        </p:txBody>
      </p:sp>
      <p:sp>
        <p:nvSpPr>
          <p:cNvPr id="59" name="TextBox 58">
            <a:extLst>
              <a:ext uri="{FF2B5EF4-FFF2-40B4-BE49-F238E27FC236}">
                <a16:creationId xmlns:a16="http://schemas.microsoft.com/office/drawing/2014/main" id="{528F7F45-9192-7CEA-2BE9-9F8E77248055}"/>
              </a:ext>
            </a:extLst>
          </p:cNvPr>
          <p:cNvSpPr txBox="1"/>
          <p:nvPr/>
        </p:nvSpPr>
        <p:spPr>
          <a:xfrm>
            <a:off x="301440" y="4630026"/>
            <a:ext cx="704447" cy="266676"/>
          </a:xfrm>
          <a:prstGeom prst="rect">
            <a:avLst/>
          </a:prstGeom>
          <a:noFill/>
        </p:spPr>
        <p:txBody>
          <a:bodyPr wrap="square" rtlCol="0">
            <a:spAutoFit/>
          </a:bodyPr>
          <a:lstStyle/>
          <a:p>
            <a:pPr defTabSz="457211"/>
            <a:r>
              <a:rPr lang="en-US" sz="1133">
                <a:solidFill>
                  <a:prstClr val="black"/>
                </a:solidFill>
                <a:latin typeface="Arial" panose="020B0604020202020204"/>
              </a:rPr>
              <a:t>+.15</a:t>
            </a:r>
          </a:p>
        </p:txBody>
      </p:sp>
      <p:sp>
        <p:nvSpPr>
          <p:cNvPr id="60" name="Arrow: Down 59">
            <a:extLst>
              <a:ext uri="{FF2B5EF4-FFF2-40B4-BE49-F238E27FC236}">
                <a16:creationId xmlns:a16="http://schemas.microsoft.com/office/drawing/2014/main" id="{6410C8E0-3085-D82F-9216-38261BCD33AB}"/>
              </a:ext>
            </a:extLst>
          </p:cNvPr>
          <p:cNvSpPr/>
          <p:nvPr/>
        </p:nvSpPr>
        <p:spPr>
          <a:xfrm flipV="1">
            <a:off x="723508" y="4684351"/>
            <a:ext cx="81438" cy="170399"/>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11"/>
            <a:endParaRPr lang="en-US" sz="2040">
              <a:solidFill>
                <a:prstClr val="white"/>
              </a:solidFill>
              <a:latin typeface="Arial" panose="020B0604020202020204"/>
            </a:endParaRPr>
          </a:p>
        </p:txBody>
      </p:sp>
      <p:sp>
        <p:nvSpPr>
          <p:cNvPr id="61" name="TextBox 60">
            <a:extLst>
              <a:ext uri="{FF2B5EF4-FFF2-40B4-BE49-F238E27FC236}">
                <a16:creationId xmlns:a16="http://schemas.microsoft.com/office/drawing/2014/main" id="{00678446-9288-2E95-A44F-9DEE79E29444}"/>
              </a:ext>
            </a:extLst>
          </p:cNvPr>
          <p:cNvSpPr txBox="1"/>
          <p:nvPr/>
        </p:nvSpPr>
        <p:spPr>
          <a:xfrm>
            <a:off x="443301" y="5349864"/>
            <a:ext cx="704447" cy="266676"/>
          </a:xfrm>
          <a:prstGeom prst="rect">
            <a:avLst/>
          </a:prstGeom>
          <a:noFill/>
        </p:spPr>
        <p:txBody>
          <a:bodyPr wrap="square" rtlCol="0">
            <a:spAutoFit/>
          </a:bodyPr>
          <a:lstStyle/>
          <a:p>
            <a:pPr defTabSz="457211"/>
            <a:r>
              <a:rPr lang="en-US" sz="1133">
                <a:solidFill>
                  <a:prstClr val="black"/>
                </a:solidFill>
                <a:latin typeface="Arial" panose="020B0604020202020204"/>
              </a:rPr>
              <a:t>+.06</a:t>
            </a:r>
          </a:p>
        </p:txBody>
      </p:sp>
      <p:sp>
        <p:nvSpPr>
          <p:cNvPr id="62" name="Arrow: Down 61">
            <a:extLst>
              <a:ext uri="{FF2B5EF4-FFF2-40B4-BE49-F238E27FC236}">
                <a16:creationId xmlns:a16="http://schemas.microsoft.com/office/drawing/2014/main" id="{5ADDC844-2490-26B9-9EFD-924D62482A7A}"/>
              </a:ext>
            </a:extLst>
          </p:cNvPr>
          <p:cNvSpPr/>
          <p:nvPr/>
        </p:nvSpPr>
        <p:spPr>
          <a:xfrm flipV="1">
            <a:off x="865369" y="5404190"/>
            <a:ext cx="81438" cy="170399"/>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11"/>
            <a:endParaRPr lang="en-US" sz="2040">
              <a:solidFill>
                <a:prstClr val="white"/>
              </a:solidFill>
              <a:latin typeface="Arial" panose="020B0604020202020204"/>
            </a:endParaRPr>
          </a:p>
        </p:txBody>
      </p:sp>
      <p:sp>
        <p:nvSpPr>
          <p:cNvPr id="63" name="TextBox 62">
            <a:extLst>
              <a:ext uri="{FF2B5EF4-FFF2-40B4-BE49-F238E27FC236}">
                <a16:creationId xmlns:a16="http://schemas.microsoft.com/office/drawing/2014/main" id="{20EB5277-E133-1605-7F05-EF6B2F913D7F}"/>
              </a:ext>
            </a:extLst>
          </p:cNvPr>
          <p:cNvSpPr txBox="1"/>
          <p:nvPr/>
        </p:nvSpPr>
        <p:spPr>
          <a:xfrm>
            <a:off x="1318869" y="6086750"/>
            <a:ext cx="704447" cy="266676"/>
          </a:xfrm>
          <a:prstGeom prst="rect">
            <a:avLst/>
          </a:prstGeom>
          <a:noFill/>
        </p:spPr>
        <p:txBody>
          <a:bodyPr wrap="square" rtlCol="0">
            <a:spAutoFit/>
          </a:bodyPr>
          <a:lstStyle/>
          <a:p>
            <a:pPr defTabSz="457211"/>
            <a:r>
              <a:rPr lang="en-US" sz="1133">
                <a:solidFill>
                  <a:prstClr val="black"/>
                </a:solidFill>
                <a:latin typeface="Arial" panose="020B0604020202020204"/>
              </a:rPr>
              <a:t>+.17</a:t>
            </a:r>
          </a:p>
        </p:txBody>
      </p:sp>
      <p:sp>
        <p:nvSpPr>
          <p:cNvPr id="64" name="Arrow: Down 63">
            <a:extLst>
              <a:ext uri="{FF2B5EF4-FFF2-40B4-BE49-F238E27FC236}">
                <a16:creationId xmlns:a16="http://schemas.microsoft.com/office/drawing/2014/main" id="{F007C4FE-5B45-2F30-3478-82B97E9D5108}"/>
              </a:ext>
            </a:extLst>
          </p:cNvPr>
          <p:cNvSpPr/>
          <p:nvPr/>
        </p:nvSpPr>
        <p:spPr>
          <a:xfrm flipV="1">
            <a:off x="1740937" y="6141076"/>
            <a:ext cx="81438" cy="170399"/>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11"/>
            <a:endParaRPr lang="en-US" sz="2040">
              <a:solidFill>
                <a:prstClr val="white"/>
              </a:solidFill>
              <a:latin typeface="Arial" panose="020B0604020202020204"/>
            </a:endParaRPr>
          </a:p>
        </p:txBody>
      </p:sp>
      <p:sp>
        <p:nvSpPr>
          <p:cNvPr id="65" name="TextBox 64">
            <a:extLst>
              <a:ext uri="{FF2B5EF4-FFF2-40B4-BE49-F238E27FC236}">
                <a16:creationId xmlns:a16="http://schemas.microsoft.com/office/drawing/2014/main" id="{6E332DD4-7CE7-B6C4-92B4-5370F17D9817}"/>
              </a:ext>
            </a:extLst>
          </p:cNvPr>
          <p:cNvSpPr txBox="1"/>
          <p:nvPr/>
        </p:nvSpPr>
        <p:spPr>
          <a:xfrm>
            <a:off x="3355720" y="6932362"/>
            <a:ext cx="704447" cy="266676"/>
          </a:xfrm>
          <a:prstGeom prst="rect">
            <a:avLst/>
          </a:prstGeom>
          <a:noFill/>
        </p:spPr>
        <p:txBody>
          <a:bodyPr wrap="square" rtlCol="0">
            <a:spAutoFit/>
          </a:bodyPr>
          <a:lstStyle/>
          <a:p>
            <a:pPr defTabSz="457211"/>
            <a:r>
              <a:rPr lang="en-US" sz="1133">
                <a:solidFill>
                  <a:prstClr val="black"/>
                </a:solidFill>
                <a:latin typeface="Arial" panose="020B0604020202020204"/>
              </a:rPr>
              <a:t>-.01</a:t>
            </a:r>
          </a:p>
        </p:txBody>
      </p:sp>
      <p:sp>
        <p:nvSpPr>
          <p:cNvPr id="66" name="Arrow: Down 65">
            <a:extLst>
              <a:ext uri="{FF2B5EF4-FFF2-40B4-BE49-F238E27FC236}">
                <a16:creationId xmlns:a16="http://schemas.microsoft.com/office/drawing/2014/main" id="{5BA1E045-E04C-5033-A268-9A553B5F6238}"/>
              </a:ext>
            </a:extLst>
          </p:cNvPr>
          <p:cNvSpPr/>
          <p:nvPr/>
        </p:nvSpPr>
        <p:spPr>
          <a:xfrm>
            <a:off x="3777788" y="6986687"/>
            <a:ext cx="81438" cy="17039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11"/>
            <a:endParaRPr lang="en-US" sz="2040">
              <a:solidFill>
                <a:prstClr val="white"/>
              </a:solidFill>
              <a:latin typeface="Arial" panose="020B0604020202020204"/>
            </a:endParaRPr>
          </a:p>
        </p:txBody>
      </p:sp>
      <p:sp>
        <p:nvSpPr>
          <p:cNvPr id="67" name="TextBox 66">
            <a:extLst>
              <a:ext uri="{FF2B5EF4-FFF2-40B4-BE49-F238E27FC236}">
                <a16:creationId xmlns:a16="http://schemas.microsoft.com/office/drawing/2014/main" id="{5146D72E-61E0-F546-88C9-084512517AF8}"/>
              </a:ext>
            </a:extLst>
          </p:cNvPr>
          <p:cNvSpPr txBox="1"/>
          <p:nvPr/>
        </p:nvSpPr>
        <p:spPr>
          <a:xfrm>
            <a:off x="6689326" y="6887293"/>
            <a:ext cx="704447" cy="266676"/>
          </a:xfrm>
          <a:prstGeom prst="rect">
            <a:avLst/>
          </a:prstGeom>
          <a:noFill/>
        </p:spPr>
        <p:txBody>
          <a:bodyPr wrap="square" rtlCol="0">
            <a:spAutoFit/>
          </a:bodyPr>
          <a:lstStyle/>
          <a:p>
            <a:pPr defTabSz="457211"/>
            <a:r>
              <a:rPr lang="en-US" sz="1133">
                <a:solidFill>
                  <a:prstClr val="black"/>
                </a:solidFill>
                <a:latin typeface="Arial" panose="020B0604020202020204"/>
              </a:rPr>
              <a:t>-.01</a:t>
            </a:r>
          </a:p>
        </p:txBody>
      </p:sp>
      <p:sp>
        <p:nvSpPr>
          <p:cNvPr id="68" name="TextBox 67">
            <a:extLst>
              <a:ext uri="{FF2B5EF4-FFF2-40B4-BE49-F238E27FC236}">
                <a16:creationId xmlns:a16="http://schemas.microsoft.com/office/drawing/2014/main" id="{F1CE1D57-95F5-A298-B969-079EC662F176}"/>
              </a:ext>
            </a:extLst>
          </p:cNvPr>
          <p:cNvSpPr txBox="1"/>
          <p:nvPr/>
        </p:nvSpPr>
        <p:spPr>
          <a:xfrm>
            <a:off x="7955950" y="6099325"/>
            <a:ext cx="704447" cy="266676"/>
          </a:xfrm>
          <a:prstGeom prst="rect">
            <a:avLst/>
          </a:prstGeom>
          <a:noFill/>
        </p:spPr>
        <p:txBody>
          <a:bodyPr wrap="square" rtlCol="0">
            <a:spAutoFit/>
          </a:bodyPr>
          <a:lstStyle/>
          <a:p>
            <a:pPr defTabSz="457211"/>
            <a:r>
              <a:rPr lang="en-US" sz="1133">
                <a:solidFill>
                  <a:prstClr val="black"/>
                </a:solidFill>
                <a:latin typeface="Arial" panose="020B0604020202020204"/>
              </a:rPr>
              <a:t>+.10</a:t>
            </a:r>
          </a:p>
        </p:txBody>
      </p:sp>
      <p:sp>
        <p:nvSpPr>
          <p:cNvPr id="69" name="Arrow: Down 68">
            <a:extLst>
              <a:ext uri="{FF2B5EF4-FFF2-40B4-BE49-F238E27FC236}">
                <a16:creationId xmlns:a16="http://schemas.microsoft.com/office/drawing/2014/main" id="{1C0F8C75-1178-2631-CC2F-16AF1FB3EB40}"/>
              </a:ext>
            </a:extLst>
          </p:cNvPr>
          <p:cNvSpPr/>
          <p:nvPr/>
        </p:nvSpPr>
        <p:spPr>
          <a:xfrm flipV="1">
            <a:off x="8378016" y="6153650"/>
            <a:ext cx="81438" cy="170399"/>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11"/>
            <a:endParaRPr lang="en-US" sz="2040">
              <a:solidFill>
                <a:prstClr val="white"/>
              </a:solidFill>
              <a:latin typeface="Arial" panose="020B0604020202020204"/>
            </a:endParaRPr>
          </a:p>
        </p:txBody>
      </p:sp>
      <p:sp>
        <p:nvSpPr>
          <p:cNvPr id="70" name="TextBox 69">
            <a:extLst>
              <a:ext uri="{FF2B5EF4-FFF2-40B4-BE49-F238E27FC236}">
                <a16:creationId xmlns:a16="http://schemas.microsoft.com/office/drawing/2014/main" id="{93C18F88-FA88-8FFC-35AF-5A5C13A64B7D}"/>
              </a:ext>
            </a:extLst>
          </p:cNvPr>
          <p:cNvSpPr txBox="1"/>
          <p:nvPr/>
        </p:nvSpPr>
        <p:spPr>
          <a:xfrm>
            <a:off x="8833945" y="4924345"/>
            <a:ext cx="704447" cy="266676"/>
          </a:xfrm>
          <a:prstGeom prst="rect">
            <a:avLst/>
          </a:prstGeom>
          <a:noFill/>
        </p:spPr>
        <p:txBody>
          <a:bodyPr wrap="square" rtlCol="0">
            <a:spAutoFit/>
          </a:bodyPr>
          <a:lstStyle/>
          <a:p>
            <a:pPr defTabSz="457211"/>
            <a:r>
              <a:rPr lang="en-US" sz="1133">
                <a:solidFill>
                  <a:prstClr val="black"/>
                </a:solidFill>
                <a:latin typeface="Arial" panose="020B0604020202020204"/>
              </a:rPr>
              <a:t>-.16</a:t>
            </a:r>
          </a:p>
        </p:txBody>
      </p:sp>
      <p:sp>
        <p:nvSpPr>
          <p:cNvPr id="71" name="Arrow: Down 70">
            <a:extLst>
              <a:ext uri="{FF2B5EF4-FFF2-40B4-BE49-F238E27FC236}">
                <a16:creationId xmlns:a16="http://schemas.microsoft.com/office/drawing/2014/main" id="{FD676577-F137-0A5A-5D29-C7F080A1E1D9}"/>
              </a:ext>
            </a:extLst>
          </p:cNvPr>
          <p:cNvSpPr/>
          <p:nvPr/>
        </p:nvSpPr>
        <p:spPr>
          <a:xfrm flipH="1">
            <a:off x="9256012" y="4978670"/>
            <a:ext cx="81438" cy="17039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11"/>
            <a:endParaRPr lang="en-US" sz="2040">
              <a:solidFill>
                <a:prstClr val="white"/>
              </a:solidFill>
              <a:latin typeface="Arial" panose="020B0604020202020204"/>
            </a:endParaRPr>
          </a:p>
        </p:txBody>
      </p:sp>
      <p:cxnSp>
        <p:nvCxnSpPr>
          <p:cNvPr id="72" name="Straight Connector 71">
            <a:extLst>
              <a:ext uri="{FF2B5EF4-FFF2-40B4-BE49-F238E27FC236}">
                <a16:creationId xmlns:a16="http://schemas.microsoft.com/office/drawing/2014/main" id="{3600AE51-4CAB-144F-44DE-BB4275C242C0}"/>
              </a:ext>
            </a:extLst>
          </p:cNvPr>
          <p:cNvCxnSpPr>
            <a:cxnSpLocks/>
          </p:cNvCxnSpPr>
          <p:nvPr/>
        </p:nvCxnSpPr>
        <p:spPr>
          <a:xfrm flipH="1">
            <a:off x="178672" y="4385745"/>
            <a:ext cx="2331720" cy="0"/>
          </a:xfrm>
          <a:prstGeom prst="line">
            <a:avLst/>
          </a:prstGeom>
          <a:ln w="38100">
            <a:solidFill>
              <a:schemeClr val="tx1"/>
            </a:solidFill>
            <a:headEnd w="lg" len="sm"/>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6172F57-4B64-11EC-C5DB-B8F8CBB5E125}"/>
              </a:ext>
            </a:extLst>
          </p:cNvPr>
          <p:cNvCxnSpPr>
            <a:cxnSpLocks/>
          </p:cNvCxnSpPr>
          <p:nvPr/>
        </p:nvCxnSpPr>
        <p:spPr>
          <a:xfrm flipH="1">
            <a:off x="7836874" y="4385745"/>
            <a:ext cx="2336377" cy="0"/>
          </a:xfrm>
          <a:prstGeom prst="line">
            <a:avLst/>
          </a:prstGeom>
          <a:ln w="38100">
            <a:solidFill>
              <a:schemeClr val="tx1"/>
            </a:solidFill>
            <a:headEnd w="lg" len="sm"/>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5843837-E117-82EB-45DA-98FC3C42BE9D}"/>
              </a:ext>
            </a:extLst>
          </p:cNvPr>
          <p:cNvCxnSpPr>
            <a:cxnSpLocks/>
          </p:cNvCxnSpPr>
          <p:nvPr/>
        </p:nvCxnSpPr>
        <p:spPr>
          <a:xfrm>
            <a:off x="5187600" y="1410031"/>
            <a:ext cx="0" cy="404730"/>
          </a:xfrm>
          <a:prstGeom prst="line">
            <a:avLst/>
          </a:prstGeom>
          <a:ln w="38100">
            <a:solidFill>
              <a:schemeClr val="tx1"/>
            </a:solidFill>
            <a:headEnd w="lg" len="sm"/>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BE94C7E-808F-3BF3-31F8-B731D86065CB}"/>
              </a:ext>
            </a:extLst>
          </p:cNvPr>
          <p:cNvCxnSpPr>
            <a:cxnSpLocks/>
          </p:cNvCxnSpPr>
          <p:nvPr/>
        </p:nvCxnSpPr>
        <p:spPr>
          <a:xfrm>
            <a:off x="5187600" y="6963029"/>
            <a:ext cx="0" cy="404165"/>
          </a:xfrm>
          <a:prstGeom prst="line">
            <a:avLst/>
          </a:prstGeom>
          <a:ln w="38100">
            <a:solidFill>
              <a:schemeClr val="tx1"/>
            </a:solidFill>
            <a:headEnd w="lg" len="sm"/>
          </a:ln>
        </p:spPr>
        <p:style>
          <a:lnRef idx="1">
            <a:schemeClr val="accent1"/>
          </a:lnRef>
          <a:fillRef idx="0">
            <a:schemeClr val="accent1"/>
          </a:fillRef>
          <a:effectRef idx="0">
            <a:schemeClr val="accent1"/>
          </a:effectRef>
          <a:fontRef idx="minor">
            <a:schemeClr val="tx1"/>
          </a:fontRef>
        </p:style>
      </p:cxnSp>
      <p:pic>
        <p:nvPicPr>
          <p:cNvPr id="76" name="Graphic 75" descr="Handshake">
            <a:extLst>
              <a:ext uri="{FF2B5EF4-FFF2-40B4-BE49-F238E27FC236}">
                <a16:creationId xmlns:a16="http://schemas.microsoft.com/office/drawing/2014/main" id="{1BF698E1-1B82-2833-B0AE-FD5343A78392}"/>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78890" y="1639001"/>
            <a:ext cx="621792" cy="621792"/>
          </a:xfrm>
          <a:prstGeom prst="rect">
            <a:avLst/>
          </a:prstGeom>
        </p:spPr>
      </p:pic>
      <p:sp>
        <p:nvSpPr>
          <p:cNvPr id="77" name="Rectangle 76">
            <a:extLst>
              <a:ext uri="{FF2B5EF4-FFF2-40B4-BE49-F238E27FC236}">
                <a16:creationId xmlns:a16="http://schemas.microsoft.com/office/drawing/2014/main" id="{15B549BB-3F39-A988-ED07-152A77F11C69}"/>
              </a:ext>
            </a:extLst>
          </p:cNvPr>
          <p:cNvSpPr/>
          <p:nvPr/>
        </p:nvSpPr>
        <p:spPr>
          <a:xfrm>
            <a:off x="8666493" y="2138797"/>
            <a:ext cx="1846586" cy="441018"/>
          </a:xfrm>
          <a:prstGeom prst="rect">
            <a:avLst/>
          </a:prstGeom>
        </p:spPr>
        <p:txBody>
          <a:bodyPr wrap="square">
            <a:spAutoFit/>
          </a:bodyPr>
          <a:lstStyle/>
          <a:p>
            <a:pPr algn="ctr" defTabSz="457211"/>
            <a:r>
              <a:rPr lang="en-US" sz="1133" b="1" dirty="0">
                <a:solidFill>
                  <a:srgbClr val="0070C0"/>
                </a:solidFill>
                <a:latin typeface="Arial" panose="020B0604020202020204"/>
              </a:rPr>
              <a:t>DLA-Supplier Relationship</a:t>
            </a:r>
          </a:p>
        </p:txBody>
      </p:sp>
      <p:sp>
        <p:nvSpPr>
          <p:cNvPr id="78" name="Rectangle: Rounded Corners 77">
            <a:extLst>
              <a:ext uri="{FF2B5EF4-FFF2-40B4-BE49-F238E27FC236}">
                <a16:creationId xmlns:a16="http://schemas.microsoft.com/office/drawing/2014/main" id="{69710BE5-5BF7-D0A5-8F65-031FF1A83F69}"/>
              </a:ext>
            </a:extLst>
          </p:cNvPr>
          <p:cNvSpPr/>
          <p:nvPr/>
        </p:nvSpPr>
        <p:spPr>
          <a:xfrm>
            <a:off x="153265" y="1804379"/>
            <a:ext cx="1426854" cy="993798"/>
          </a:xfrm>
          <a:prstGeom prst="roundRect">
            <a:avLst/>
          </a:prstGeom>
          <a:solidFill>
            <a:schemeClr val="accent2">
              <a:lumMod val="20000"/>
              <a:lumOff val="80000"/>
            </a:schemeClr>
          </a:solidFill>
          <a:ln>
            <a:solidFill>
              <a:srgbClr val="F46C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11"/>
            <a:endParaRPr lang="en-US" sz="2040">
              <a:solidFill>
                <a:prstClr val="white"/>
              </a:solidFill>
              <a:latin typeface="Arial" panose="020B0604020202020204"/>
            </a:endParaRPr>
          </a:p>
        </p:txBody>
      </p:sp>
      <p:pic>
        <p:nvPicPr>
          <p:cNvPr id="79" name="Graphic 78" descr="Cell Tower">
            <a:extLst>
              <a:ext uri="{FF2B5EF4-FFF2-40B4-BE49-F238E27FC236}">
                <a16:creationId xmlns:a16="http://schemas.microsoft.com/office/drawing/2014/main" id="{0F36D6A1-6C5F-E72B-34C2-B167BD3DA059}"/>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4473" y="1816514"/>
            <a:ext cx="621792" cy="621792"/>
          </a:xfrm>
          <a:prstGeom prst="rect">
            <a:avLst/>
          </a:prstGeom>
        </p:spPr>
      </p:pic>
      <p:sp>
        <p:nvSpPr>
          <p:cNvPr id="80" name="Rectangle 79">
            <a:extLst>
              <a:ext uri="{FF2B5EF4-FFF2-40B4-BE49-F238E27FC236}">
                <a16:creationId xmlns:a16="http://schemas.microsoft.com/office/drawing/2014/main" id="{A841A1CD-3969-F20E-3D4D-9C0A9E1A82F0}"/>
              </a:ext>
            </a:extLst>
          </p:cNvPr>
          <p:cNvSpPr/>
          <p:nvPr/>
        </p:nvSpPr>
        <p:spPr>
          <a:xfrm>
            <a:off x="95484" y="2381845"/>
            <a:ext cx="1426855" cy="441018"/>
          </a:xfrm>
          <a:prstGeom prst="rect">
            <a:avLst/>
          </a:prstGeom>
        </p:spPr>
        <p:txBody>
          <a:bodyPr wrap="square">
            <a:spAutoFit/>
          </a:bodyPr>
          <a:lstStyle/>
          <a:p>
            <a:pPr algn="ctr" defTabSz="457211"/>
            <a:r>
              <a:rPr lang="en-US" sz="1133" b="1" dirty="0">
                <a:solidFill>
                  <a:srgbClr val="E46C0A"/>
                </a:solidFill>
                <a:latin typeface="Arial" panose="020B0604020202020204"/>
              </a:rPr>
              <a:t>DLA Communication</a:t>
            </a:r>
          </a:p>
        </p:txBody>
      </p:sp>
      <p:sp>
        <p:nvSpPr>
          <p:cNvPr id="81" name="Rectangle: Rounded Corners 80">
            <a:extLst>
              <a:ext uri="{FF2B5EF4-FFF2-40B4-BE49-F238E27FC236}">
                <a16:creationId xmlns:a16="http://schemas.microsoft.com/office/drawing/2014/main" id="{1002BF60-BC2D-1899-96F8-52EFA74E3B3B}"/>
              </a:ext>
            </a:extLst>
          </p:cNvPr>
          <p:cNvSpPr/>
          <p:nvPr/>
        </p:nvSpPr>
        <p:spPr>
          <a:xfrm>
            <a:off x="8808469" y="6327189"/>
            <a:ext cx="1426854" cy="993798"/>
          </a:xfrm>
          <a:prstGeom prst="roundRect">
            <a:avLst/>
          </a:prstGeom>
          <a:solidFill>
            <a:schemeClr val="accent6">
              <a:lumMod val="20000"/>
              <a:lumOff val="80000"/>
            </a:schemeClr>
          </a:solidFill>
          <a:ln>
            <a:solidFill>
              <a:srgbClr val="49B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11"/>
            <a:endParaRPr lang="en-US" sz="2040">
              <a:solidFill>
                <a:prstClr val="white"/>
              </a:solidFill>
              <a:latin typeface="Arial" panose="020B0604020202020204"/>
            </a:endParaRPr>
          </a:p>
        </p:txBody>
      </p:sp>
      <p:sp>
        <p:nvSpPr>
          <p:cNvPr id="82" name="Rectangle: Rounded Corners 81">
            <a:extLst>
              <a:ext uri="{FF2B5EF4-FFF2-40B4-BE49-F238E27FC236}">
                <a16:creationId xmlns:a16="http://schemas.microsoft.com/office/drawing/2014/main" id="{29A3DEB6-B8D0-7320-6D9C-3E7DB39A1099}"/>
              </a:ext>
            </a:extLst>
          </p:cNvPr>
          <p:cNvSpPr/>
          <p:nvPr/>
        </p:nvSpPr>
        <p:spPr>
          <a:xfrm>
            <a:off x="96165" y="6323842"/>
            <a:ext cx="1426854" cy="993798"/>
          </a:xfrm>
          <a:prstGeom prst="roundRect">
            <a:avLst/>
          </a:prstGeom>
          <a:solidFill>
            <a:srgbClr val="EFE5F7"/>
          </a:solidFill>
          <a:ln>
            <a:solidFill>
              <a:srgbClr val="664C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11"/>
            <a:endParaRPr lang="en-US" sz="2040">
              <a:solidFill>
                <a:prstClr val="white"/>
              </a:solidFill>
              <a:latin typeface="Arial" panose="020B0604020202020204"/>
            </a:endParaRPr>
          </a:p>
        </p:txBody>
      </p:sp>
      <p:pic>
        <p:nvPicPr>
          <p:cNvPr id="83" name="Graphic 82" descr="Bullseye">
            <a:extLst>
              <a:ext uri="{FF2B5EF4-FFF2-40B4-BE49-F238E27FC236}">
                <a16:creationId xmlns:a16="http://schemas.microsoft.com/office/drawing/2014/main" id="{2E92F5B1-31C3-FEF8-49EC-D580B9093CC1}"/>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1691" y="6367527"/>
            <a:ext cx="621792" cy="621792"/>
          </a:xfrm>
          <a:prstGeom prst="rect">
            <a:avLst/>
          </a:prstGeom>
        </p:spPr>
      </p:pic>
      <p:sp>
        <p:nvSpPr>
          <p:cNvPr id="84" name="Rectangle 83">
            <a:extLst>
              <a:ext uri="{FF2B5EF4-FFF2-40B4-BE49-F238E27FC236}">
                <a16:creationId xmlns:a16="http://schemas.microsoft.com/office/drawing/2014/main" id="{868C6454-8ECA-91A5-0F54-769DF70BE8F0}"/>
              </a:ext>
            </a:extLst>
          </p:cNvPr>
          <p:cNvSpPr/>
          <p:nvPr/>
        </p:nvSpPr>
        <p:spPr>
          <a:xfrm>
            <a:off x="34473" y="7016587"/>
            <a:ext cx="1637663" cy="266676"/>
          </a:xfrm>
          <a:prstGeom prst="rect">
            <a:avLst/>
          </a:prstGeom>
        </p:spPr>
        <p:txBody>
          <a:bodyPr wrap="square">
            <a:spAutoFit/>
          </a:bodyPr>
          <a:lstStyle/>
          <a:p>
            <a:pPr algn="ctr" defTabSz="457211"/>
            <a:r>
              <a:rPr lang="en-US" sz="1133" b="1">
                <a:solidFill>
                  <a:srgbClr val="7030A0"/>
                </a:solidFill>
                <a:latin typeface="Arial" panose="020B0604020202020204"/>
              </a:rPr>
              <a:t>DLA Effectiveness</a:t>
            </a:r>
          </a:p>
        </p:txBody>
      </p:sp>
      <p:pic>
        <p:nvPicPr>
          <p:cNvPr id="85" name="Graphic 84" descr="Money">
            <a:extLst>
              <a:ext uri="{FF2B5EF4-FFF2-40B4-BE49-F238E27FC236}">
                <a16:creationId xmlns:a16="http://schemas.microsoft.com/office/drawing/2014/main" id="{732905A3-7E1A-DA66-7AE2-998BB159079E}"/>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214850" y="6310570"/>
            <a:ext cx="621792" cy="621792"/>
          </a:xfrm>
          <a:prstGeom prst="rect">
            <a:avLst/>
          </a:prstGeom>
        </p:spPr>
      </p:pic>
      <p:sp>
        <p:nvSpPr>
          <p:cNvPr id="86" name="Rectangle 85">
            <a:extLst>
              <a:ext uri="{FF2B5EF4-FFF2-40B4-BE49-F238E27FC236}">
                <a16:creationId xmlns:a16="http://schemas.microsoft.com/office/drawing/2014/main" id="{5C524D15-3F18-280F-621B-DFD5F6EA8339}"/>
              </a:ext>
            </a:extLst>
          </p:cNvPr>
          <p:cNvSpPr/>
          <p:nvPr/>
        </p:nvSpPr>
        <p:spPr>
          <a:xfrm>
            <a:off x="8833943" y="6842181"/>
            <a:ext cx="1389009" cy="441018"/>
          </a:xfrm>
          <a:prstGeom prst="rect">
            <a:avLst/>
          </a:prstGeom>
        </p:spPr>
        <p:txBody>
          <a:bodyPr wrap="square">
            <a:spAutoFit/>
          </a:bodyPr>
          <a:lstStyle/>
          <a:p>
            <a:pPr algn="ctr" defTabSz="457211"/>
            <a:r>
              <a:rPr lang="en-US" sz="1133" b="1">
                <a:solidFill>
                  <a:srgbClr val="00B050"/>
                </a:solidFill>
                <a:latin typeface="Arial" panose="020B0604020202020204"/>
              </a:rPr>
              <a:t>Growth and Profit Potential</a:t>
            </a:r>
          </a:p>
        </p:txBody>
      </p:sp>
      <p:sp>
        <p:nvSpPr>
          <p:cNvPr id="87" name="TextBox 86">
            <a:extLst>
              <a:ext uri="{FF2B5EF4-FFF2-40B4-BE49-F238E27FC236}">
                <a16:creationId xmlns:a16="http://schemas.microsoft.com/office/drawing/2014/main" id="{0E1BD46A-91B4-00F4-68A9-11100888A2C1}"/>
              </a:ext>
            </a:extLst>
          </p:cNvPr>
          <p:cNvSpPr txBox="1"/>
          <p:nvPr/>
        </p:nvSpPr>
        <p:spPr>
          <a:xfrm>
            <a:off x="4327260" y="4889462"/>
            <a:ext cx="4425040" cy="336567"/>
          </a:xfrm>
          <a:prstGeom prst="rect">
            <a:avLst/>
          </a:prstGeom>
          <a:noFill/>
        </p:spPr>
        <p:txBody>
          <a:bodyPr wrap="square" rtlCol="0">
            <a:spAutoFit/>
          </a:bodyPr>
          <a:lstStyle/>
          <a:p>
            <a:pPr defTabSz="457211"/>
            <a:r>
              <a:rPr lang="en-US" sz="1587" b="1" dirty="0">
                <a:solidFill>
                  <a:prstClr val="white"/>
                </a:solidFill>
                <a:latin typeface="Arial" panose="020B0604020202020204"/>
              </a:rPr>
              <a:t>2022 Score: 3.47   </a:t>
            </a:r>
          </a:p>
        </p:txBody>
      </p:sp>
      <p:grpSp>
        <p:nvGrpSpPr>
          <p:cNvPr id="88" name="Group 87">
            <a:extLst>
              <a:ext uri="{FF2B5EF4-FFF2-40B4-BE49-F238E27FC236}">
                <a16:creationId xmlns:a16="http://schemas.microsoft.com/office/drawing/2014/main" id="{271309F0-F789-533E-A622-2985FB2A25C1}"/>
              </a:ext>
            </a:extLst>
          </p:cNvPr>
          <p:cNvGrpSpPr/>
          <p:nvPr/>
        </p:nvGrpSpPr>
        <p:grpSpPr>
          <a:xfrm>
            <a:off x="6971005" y="1031337"/>
            <a:ext cx="3137321" cy="266677"/>
            <a:chOff x="5532297" y="183545"/>
            <a:chExt cx="2768224" cy="235303"/>
          </a:xfrm>
        </p:grpSpPr>
        <p:sp>
          <p:nvSpPr>
            <p:cNvPr id="89" name="Rectangle 88">
              <a:extLst>
                <a:ext uri="{FF2B5EF4-FFF2-40B4-BE49-F238E27FC236}">
                  <a16:creationId xmlns:a16="http://schemas.microsoft.com/office/drawing/2014/main" id="{5B52C7FE-452E-F2D2-EDEF-978B0C4ECFE8}"/>
                </a:ext>
              </a:extLst>
            </p:cNvPr>
            <p:cNvSpPr/>
            <p:nvPr/>
          </p:nvSpPr>
          <p:spPr>
            <a:xfrm>
              <a:off x="5594541" y="183545"/>
              <a:ext cx="2705980" cy="235303"/>
            </a:xfrm>
            <a:prstGeom prst="rect">
              <a:avLst/>
            </a:prstGeom>
            <a:noFill/>
            <a:ln>
              <a:noFill/>
            </a:ln>
          </p:spPr>
          <p:txBody>
            <a:bodyPr wrap="square">
              <a:spAutoFit/>
            </a:bodyPr>
            <a:lstStyle/>
            <a:p>
              <a:pPr defTabSz="457211"/>
              <a:r>
                <a:rPr lang="en-US" sz="1133" b="1" dirty="0">
                  <a:solidFill>
                    <a:srgbClr val="C9AD62"/>
                  </a:solidFill>
                  <a:latin typeface="Arial" panose="020B0604020202020204"/>
                </a:rPr>
                <a:t>Increase</a:t>
              </a:r>
              <a:r>
                <a:rPr lang="en-US" sz="1133" b="1" dirty="0">
                  <a:solidFill>
                    <a:prstClr val="white"/>
                  </a:solidFill>
                  <a:latin typeface="Arial" panose="020B0604020202020204"/>
                </a:rPr>
                <a:t>      </a:t>
              </a:r>
              <a:r>
                <a:rPr lang="en-US" sz="1133" b="1" dirty="0">
                  <a:solidFill>
                    <a:srgbClr val="C9AD62"/>
                  </a:solidFill>
                  <a:latin typeface="Arial" panose="020B0604020202020204"/>
                </a:rPr>
                <a:t>Decrease</a:t>
              </a:r>
              <a:r>
                <a:rPr lang="en-US" sz="1133" b="1" dirty="0">
                  <a:solidFill>
                    <a:prstClr val="white"/>
                  </a:solidFill>
                  <a:latin typeface="Arial" panose="020B0604020202020204"/>
                </a:rPr>
                <a:t>               </a:t>
              </a:r>
              <a:r>
                <a:rPr lang="en-US" sz="1133" b="1" dirty="0">
                  <a:solidFill>
                    <a:srgbClr val="C9AD62"/>
                  </a:solidFill>
                  <a:latin typeface="Arial" panose="020B0604020202020204"/>
                </a:rPr>
                <a:t>No Change</a:t>
              </a:r>
            </a:p>
          </p:txBody>
        </p:sp>
        <p:sp>
          <p:nvSpPr>
            <p:cNvPr id="90" name="Arrow: Down 89">
              <a:extLst>
                <a:ext uri="{FF2B5EF4-FFF2-40B4-BE49-F238E27FC236}">
                  <a16:creationId xmlns:a16="http://schemas.microsoft.com/office/drawing/2014/main" id="{54ECCC90-B66A-43C4-98B7-4C391337D91E}"/>
                </a:ext>
              </a:extLst>
            </p:cNvPr>
            <p:cNvSpPr/>
            <p:nvPr/>
          </p:nvSpPr>
          <p:spPr>
            <a:xfrm flipV="1">
              <a:off x="5532297" y="231746"/>
              <a:ext cx="71857" cy="109728"/>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11"/>
              <a:endParaRPr lang="en-US" sz="2040">
                <a:solidFill>
                  <a:prstClr val="white"/>
                </a:solidFill>
                <a:latin typeface="Arial" panose="020B0604020202020204"/>
              </a:endParaRPr>
            </a:p>
          </p:txBody>
        </p:sp>
        <p:sp>
          <p:nvSpPr>
            <p:cNvPr id="92" name="Arrow: Down 91">
              <a:extLst>
                <a:ext uri="{FF2B5EF4-FFF2-40B4-BE49-F238E27FC236}">
                  <a16:creationId xmlns:a16="http://schemas.microsoft.com/office/drawing/2014/main" id="{6FD31EDE-0F16-1F1A-9374-4032B98FC3A3}"/>
                </a:ext>
              </a:extLst>
            </p:cNvPr>
            <p:cNvSpPr/>
            <p:nvPr/>
          </p:nvSpPr>
          <p:spPr>
            <a:xfrm>
              <a:off x="6247661" y="231746"/>
              <a:ext cx="71857" cy="10972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11"/>
              <a:endParaRPr lang="en-US" sz="2040">
                <a:solidFill>
                  <a:prstClr val="white"/>
                </a:solidFill>
                <a:latin typeface="Arial" panose="020B0604020202020204"/>
              </a:endParaRPr>
            </a:p>
          </p:txBody>
        </p:sp>
        <p:grpSp>
          <p:nvGrpSpPr>
            <p:cNvPr id="93" name="Group 92">
              <a:extLst>
                <a:ext uri="{FF2B5EF4-FFF2-40B4-BE49-F238E27FC236}">
                  <a16:creationId xmlns:a16="http://schemas.microsoft.com/office/drawing/2014/main" id="{DD9C4895-1CFE-D592-D3F7-B9C682794C18}"/>
                </a:ext>
              </a:extLst>
            </p:cNvPr>
            <p:cNvGrpSpPr/>
            <p:nvPr/>
          </p:nvGrpSpPr>
          <p:grpSpPr>
            <a:xfrm>
              <a:off x="7061685" y="272600"/>
              <a:ext cx="339288" cy="71857"/>
              <a:chOff x="1594380" y="5646997"/>
              <a:chExt cx="339288" cy="71857"/>
            </a:xfrm>
          </p:grpSpPr>
          <p:sp>
            <p:nvSpPr>
              <p:cNvPr id="94" name="Arrow: Down 93">
                <a:extLst>
                  <a:ext uri="{FF2B5EF4-FFF2-40B4-BE49-F238E27FC236}">
                    <a16:creationId xmlns:a16="http://schemas.microsoft.com/office/drawing/2014/main" id="{C138931F-0919-2BCE-93DE-79CF607C5EC5}"/>
                  </a:ext>
                </a:extLst>
              </p:cNvPr>
              <p:cNvSpPr/>
              <p:nvPr/>
            </p:nvSpPr>
            <p:spPr>
              <a:xfrm rot="5400000">
                <a:off x="1633627" y="5607750"/>
                <a:ext cx="71857" cy="150352"/>
              </a:xfrm>
              <a:prstGeom prst="downArrow">
                <a:avLst/>
              </a:prstGeom>
              <a:solidFill>
                <a:srgbClr val="C9AD62"/>
              </a:solidFill>
              <a:ln>
                <a:solidFill>
                  <a:srgbClr val="C9AD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11"/>
                <a:endParaRPr lang="en-US" sz="2040">
                  <a:solidFill>
                    <a:prstClr val="white"/>
                  </a:solidFill>
                  <a:latin typeface="Arial" panose="020B0604020202020204"/>
                </a:endParaRPr>
              </a:p>
            </p:txBody>
          </p:sp>
          <p:sp>
            <p:nvSpPr>
              <p:cNvPr id="95" name="Arrow: Down 94">
                <a:extLst>
                  <a:ext uri="{FF2B5EF4-FFF2-40B4-BE49-F238E27FC236}">
                    <a16:creationId xmlns:a16="http://schemas.microsoft.com/office/drawing/2014/main" id="{3D50D5F7-3E5B-84D8-C149-3BDF31FA21F4}"/>
                  </a:ext>
                </a:extLst>
              </p:cNvPr>
              <p:cNvSpPr/>
              <p:nvPr/>
            </p:nvSpPr>
            <p:spPr>
              <a:xfrm rot="16200000" flipH="1">
                <a:off x="1822563" y="5607750"/>
                <a:ext cx="71857" cy="150352"/>
              </a:xfrm>
              <a:prstGeom prst="downArrow">
                <a:avLst/>
              </a:prstGeom>
              <a:solidFill>
                <a:srgbClr val="C9AD62"/>
              </a:solidFill>
              <a:ln>
                <a:solidFill>
                  <a:srgbClr val="C9AD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11"/>
                <a:endParaRPr lang="en-US" sz="2040">
                  <a:solidFill>
                    <a:prstClr val="white"/>
                  </a:solidFill>
                  <a:latin typeface="Arial" panose="020B0604020202020204"/>
                </a:endParaRPr>
              </a:p>
            </p:txBody>
          </p:sp>
        </p:grpSp>
      </p:grpSp>
      <p:sp>
        <p:nvSpPr>
          <p:cNvPr id="96" name="TextBox 95">
            <a:extLst>
              <a:ext uri="{FF2B5EF4-FFF2-40B4-BE49-F238E27FC236}">
                <a16:creationId xmlns:a16="http://schemas.microsoft.com/office/drawing/2014/main" id="{94086CA6-D0BA-A8ED-6060-AB38F0ACF879}"/>
              </a:ext>
            </a:extLst>
          </p:cNvPr>
          <p:cNvSpPr txBox="1"/>
          <p:nvPr/>
        </p:nvSpPr>
        <p:spPr>
          <a:xfrm>
            <a:off x="1907511" y="6575504"/>
            <a:ext cx="704447" cy="266676"/>
          </a:xfrm>
          <a:prstGeom prst="rect">
            <a:avLst/>
          </a:prstGeom>
          <a:noFill/>
        </p:spPr>
        <p:txBody>
          <a:bodyPr wrap="square" rtlCol="0">
            <a:spAutoFit/>
          </a:bodyPr>
          <a:lstStyle/>
          <a:p>
            <a:pPr defTabSz="457211"/>
            <a:r>
              <a:rPr lang="en-US" sz="1133">
                <a:solidFill>
                  <a:prstClr val="black"/>
                </a:solidFill>
                <a:latin typeface="Arial" panose="020B0604020202020204"/>
              </a:rPr>
              <a:t>+.24</a:t>
            </a:r>
          </a:p>
        </p:txBody>
      </p:sp>
      <p:sp>
        <p:nvSpPr>
          <p:cNvPr id="97" name="Arrow: Down 96">
            <a:extLst>
              <a:ext uri="{FF2B5EF4-FFF2-40B4-BE49-F238E27FC236}">
                <a16:creationId xmlns:a16="http://schemas.microsoft.com/office/drawing/2014/main" id="{D322BCFB-0323-92F8-2703-E8A015F78B51}"/>
              </a:ext>
            </a:extLst>
          </p:cNvPr>
          <p:cNvSpPr/>
          <p:nvPr/>
        </p:nvSpPr>
        <p:spPr>
          <a:xfrm flipV="1">
            <a:off x="2334718" y="6623643"/>
            <a:ext cx="81438" cy="170399"/>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11"/>
            <a:endParaRPr lang="en-US" sz="2040">
              <a:solidFill>
                <a:prstClr val="white"/>
              </a:solidFill>
              <a:latin typeface="Arial" panose="020B0604020202020204"/>
            </a:endParaRPr>
          </a:p>
        </p:txBody>
      </p:sp>
      <p:sp>
        <p:nvSpPr>
          <p:cNvPr id="98" name="Arrow: Down 97">
            <a:extLst>
              <a:ext uri="{FF2B5EF4-FFF2-40B4-BE49-F238E27FC236}">
                <a16:creationId xmlns:a16="http://schemas.microsoft.com/office/drawing/2014/main" id="{5B6C89BC-9194-E79A-0E42-425E4675CC8A}"/>
              </a:ext>
            </a:extLst>
          </p:cNvPr>
          <p:cNvSpPr/>
          <p:nvPr/>
        </p:nvSpPr>
        <p:spPr>
          <a:xfrm>
            <a:off x="7098577" y="6926295"/>
            <a:ext cx="81438" cy="17039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11"/>
            <a:endParaRPr lang="en-US" sz="2040">
              <a:solidFill>
                <a:prstClr val="white"/>
              </a:solidFill>
              <a:latin typeface="Arial" panose="020B0604020202020204"/>
            </a:endParaRPr>
          </a:p>
        </p:txBody>
      </p:sp>
      <p:sp>
        <p:nvSpPr>
          <p:cNvPr id="3" name="Oval 2">
            <a:extLst>
              <a:ext uri="{FF2B5EF4-FFF2-40B4-BE49-F238E27FC236}">
                <a16:creationId xmlns:a16="http://schemas.microsoft.com/office/drawing/2014/main" id="{72007C09-FF58-F163-3086-6921D9DE5A5E}"/>
              </a:ext>
            </a:extLst>
          </p:cNvPr>
          <p:cNvSpPr/>
          <p:nvPr/>
        </p:nvSpPr>
        <p:spPr>
          <a:xfrm>
            <a:off x="6758420" y="2221751"/>
            <a:ext cx="2370456" cy="47017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4" name="Oval 3">
            <a:extLst>
              <a:ext uri="{FF2B5EF4-FFF2-40B4-BE49-F238E27FC236}">
                <a16:creationId xmlns:a16="http://schemas.microsoft.com/office/drawing/2014/main" id="{83232993-3FC2-CE34-3CC3-653133558AC4}"/>
              </a:ext>
            </a:extLst>
          </p:cNvPr>
          <p:cNvSpPr/>
          <p:nvPr/>
        </p:nvSpPr>
        <p:spPr>
          <a:xfrm>
            <a:off x="7408063" y="4796260"/>
            <a:ext cx="2370456" cy="47017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5" name="Oval 4">
            <a:extLst>
              <a:ext uri="{FF2B5EF4-FFF2-40B4-BE49-F238E27FC236}">
                <a16:creationId xmlns:a16="http://schemas.microsoft.com/office/drawing/2014/main" id="{357AA561-21D6-8A69-F2AC-3F5AF0DF0ECA}"/>
              </a:ext>
            </a:extLst>
          </p:cNvPr>
          <p:cNvSpPr/>
          <p:nvPr/>
        </p:nvSpPr>
        <p:spPr>
          <a:xfrm>
            <a:off x="3059606" y="6819741"/>
            <a:ext cx="2370456" cy="47017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Tree>
    <p:extLst>
      <p:ext uri="{BB962C8B-B14F-4D97-AF65-F5344CB8AC3E}">
        <p14:creationId xmlns:p14="http://schemas.microsoft.com/office/powerpoint/2010/main" val="2915331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A0A61-B47D-23B5-DBC4-28FA2BCA278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5C5B6C9-B7EE-B50B-6D94-0E90FA427E12}"/>
              </a:ext>
            </a:extLst>
          </p:cNvPr>
          <p:cNvSpPr txBox="1"/>
          <p:nvPr/>
        </p:nvSpPr>
        <p:spPr>
          <a:xfrm>
            <a:off x="9375837" y="7438995"/>
            <a:ext cx="904674" cy="245773"/>
          </a:xfrm>
          <a:prstGeom prst="rect">
            <a:avLst/>
          </a:prstGeom>
          <a:noFill/>
        </p:spPr>
        <p:txBody>
          <a:bodyPr wrap="square">
            <a:spAutoFit/>
          </a:bodyPr>
          <a:lstStyle/>
          <a:p>
            <a:pPr algn="r" defTabSz="518145">
              <a:defRPr/>
            </a:pPr>
            <a:fld id="{165700FE-BCEC-4E84-BA78-D55E132666CC}" type="slidenum">
              <a:rPr lang="en-US" sz="997">
                <a:solidFill>
                  <a:srgbClr val="C9AD62"/>
                </a:solidFill>
                <a:latin typeface="Raleway Black" pitchFamily="2" charset="0"/>
              </a:rPr>
              <a:pPr algn="r" defTabSz="518145">
                <a:defRPr/>
              </a:pPr>
              <a:t>6</a:t>
            </a:fld>
            <a:endParaRPr lang="en-US" sz="997">
              <a:solidFill>
                <a:srgbClr val="C9AD62"/>
              </a:solidFill>
              <a:latin typeface="Raleway Black" pitchFamily="2" charset="0"/>
            </a:endParaRPr>
          </a:p>
        </p:txBody>
      </p:sp>
      <p:sp>
        <p:nvSpPr>
          <p:cNvPr id="91" name="Title 90">
            <a:extLst>
              <a:ext uri="{FF2B5EF4-FFF2-40B4-BE49-F238E27FC236}">
                <a16:creationId xmlns:a16="http://schemas.microsoft.com/office/drawing/2014/main" id="{FD950D54-7871-79C5-2B15-27AD6809A05D}"/>
              </a:ext>
            </a:extLst>
          </p:cNvPr>
          <p:cNvSpPr>
            <a:spLocks noGrp="1"/>
          </p:cNvSpPr>
          <p:nvPr>
            <p:ph type="title"/>
          </p:nvPr>
        </p:nvSpPr>
        <p:spPr/>
        <p:txBody>
          <a:bodyPr/>
          <a:lstStyle/>
          <a:p>
            <a:r>
              <a:rPr lang="en-US" dirty="0"/>
              <a:t>Supplier Survey</a:t>
            </a:r>
            <a:br>
              <a:rPr lang="en-US" dirty="0"/>
            </a:br>
            <a:r>
              <a:rPr lang="en-US" sz="1360" b="0" dirty="0">
                <a:latin typeface="+mj-lt"/>
              </a:rPr>
              <a:t>2024 Distribution Results</a:t>
            </a:r>
          </a:p>
        </p:txBody>
      </p:sp>
      <p:sp>
        <p:nvSpPr>
          <p:cNvPr id="7" name="Rectangle 6">
            <a:extLst>
              <a:ext uri="{FF2B5EF4-FFF2-40B4-BE49-F238E27FC236}">
                <a16:creationId xmlns:a16="http://schemas.microsoft.com/office/drawing/2014/main" id="{82763DFD-7011-173A-EFD5-474464CAEC51}"/>
              </a:ext>
            </a:extLst>
          </p:cNvPr>
          <p:cNvSpPr/>
          <p:nvPr/>
        </p:nvSpPr>
        <p:spPr>
          <a:xfrm>
            <a:off x="279073" y="6637873"/>
            <a:ext cx="9769475" cy="726086"/>
          </a:xfrm>
          <a:prstGeom prst="rect">
            <a:avLst/>
          </a:prstGeom>
          <a:gradFill flip="none" rotWithShape="1">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40" i="1" dirty="0">
                <a:solidFill>
                  <a:srgbClr val="002060"/>
                </a:solidFill>
              </a:rPr>
              <a:t>Reduce vendor investment in proposal submissions </a:t>
            </a:r>
          </a:p>
          <a:p>
            <a:pPr algn="ctr"/>
            <a:r>
              <a:rPr lang="en-US" sz="2040" i="1" dirty="0">
                <a:solidFill>
                  <a:srgbClr val="002060"/>
                </a:solidFill>
              </a:rPr>
              <a:t>Streamline evaluation time and award decisions</a:t>
            </a:r>
          </a:p>
        </p:txBody>
      </p:sp>
      <p:sp>
        <p:nvSpPr>
          <p:cNvPr id="3" name="Content Placeholder 2">
            <a:extLst>
              <a:ext uri="{FF2B5EF4-FFF2-40B4-BE49-F238E27FC236}">
                <a16:creationId xmlns:a16="http://schemas.microsoft.com/office/drawing/2014/main" id="{AC945BFC-9900-5848-3E4E-161F474CC595}"/>
              </a:ext>
            </a:extLst>
          </p:cNvPr>
          <p:cNvSpPr txBox="1">
            <a:spLocks/>
          </p:cNvSpPr>
          <p:nvPr/>
        </p:nvSpPr>
        <p:spPr>
          <a:xfrm>
            <a:off x="6242358" y="881283"/>
            <a:ext cx="9326880" cy="5388864"/>
          </a:xfrm>
          <a:prstGeom prst="rect">
            <a:avLst/>
          </a:prstGeom>
        </p:spPr>
        <p:txBody>
          <a:bodyPr>
            <a:normAutofit/>
          </a:bodyPr>
          <a:lstStyle>
            <a:lvl1pPr marL="228611" indent="-228611" algn="l" defTabSz="914446" rtl="0" eaLnBrk="1" latinLnBrk="0" hangingPunct="1">
              <a:lnSpc>
                <a:spcPct val="90000"/>
              </a:lnSpc>
              <a:spcBef>
                <a:spcPts val="1200"/>
              </a:spcBef>
              <a:spcAft>
                <a:spcPts val="0"/>
              </a:spcAft>
              <a:buFont typeface="Arial" panose="020B0604020202020204" pitchFamily="34" charset="0"/>
              <a:buChar char="•"/>
              <a:defRPr sz="2400" kern="1200">
                <a:solidFill>
                  <a:srgbClr val="171610"/>
                </a:solidFill>
                <a:latin typeface="+mn-lt"/>
                <a:ea typeface="+mn-ea"/>
                <a:cs typeface="+mn-cs"/>
              </a:defRPr>
            </a:lvl1pPr>
            <a:lvl2pPr marL="685835" indent="-228611" algn="l" defTabSz="914446" rtl="0" eaLnBrk="1" latinLnBrk="0" hangingPunct="1">
              <a:lnSpc>
                <a:spcPct val="90000"/>
              </a:lnSpc>
              <a:spcBef>
                <a:spcPts val="600"/>
              </a:spcBef>
              <a:spcAft>
                <a:spcPts val="0"/>
              </a:spcAft>
              <a:buFont typeface="Courier New" panose="02070309020205020404" pitchFamily="49" charset="0"/>
              <a:buChar char="o"/>
              <a:defRPr sz="2200" kern="1200">
                <a:solidFill>
                  <a:srgbClr val="171610"/>
                </a:solidFill>
                <a:latin typeface="+mn-lt"/>
                <a:ea typeface="+mn-ea"/>
                <a:cs typeface="+mn-cs"/>
              </a:defRPr>
            </a:lvl2pPr>
            <a:lvl3pPr marL="1143057" indent="-228611" algn="l" defTabSz="914446" rtl="0" eaLnBrk="1" latinLnBrk="0" hangingPunct="1">
              <a:lnSpc>
                <a:spcPct val="90000"/>
              </a:lnSpc>
              <a:spcBef>
                <a:spcPts val="600"/>
              </a:spcBef>
              <a:spcAft>
                <a:spcPts val="0"/>
              </a:spcAft>
              <a:buFont typeface="Wingdings" panose="05000000000000000000" pitchFamily="2" charset="2"/>
              <a:buChar char="§"/>
              <a:defRPr sz="2000" kern="1200">
                <a:solidFill>
                  <a:srgbClr val="171610"/>
                </a:solidFill>
                <a:latin typeface="+mn-lt"/>
                <a:ea typeface="+mn-ea"/>
                <a:cs typeface="+mn-cs"/>
              </a:defRPr>
            </a:lvl3pPr>
            <a:lvl4pPr marL="1600281" indent="-228611" algn="l" defTabSz="914446" rtl="0" eaLnBrk="1" latinLnBrk="0" hangingPunct="1">
              <a:lnSpc>
                <a:spcPct val="90000"/>
              </a:lnSpc>
              <a:spcBef>
                <a:spcPts val="600"/>
              </a:spcBef>
              <a:spcAft>
                <a:spcPts val="0"/>
              </a:spcAft>
              <a:buFont typeface="Arial" panose="020B0604020202020204" pitchFamily="34" charset="0"/>
              <a:buChar char="–"/>
              <a:defRPr sz="1800" kern="1200">
                <a:solidFill>
                  <a:srgbClr val="171610"/>
                </a:solidFill>
                <a:latin typeface="+mn-lt"/>
                <a:ea typeface="+mn-ea"/>
                <a:cs typeface="+mn-cs"/>
              </a:defRPr>
            </a:lvl4pPr>
            <a:lvl5pPr marL="2057504" indent="-228611" algn="l" defTabSz="914446" rtl="0" eaLnBrk="1" latinLnBrk="0" hangingPunct="1">
              <a:lnSpc>
                <a:spcPct val="90000"/>
              </a:lnSpc>
              <a:spcBef>
                <a:spcPts val="600"/>
              </a:spcBef>
              <a:spcAft>
                <a:spcPts val="0"/>
              </a:spcAft>
              <a:buFont typeface="Arial" panose="020B0604020202020204" pitchFamily="34" charset="0"/>
              <a:buChar char="•"/>
              <a:defRPr sz="1600" kern="1200">
                <a:solidFill>
                  <a:srgbClr val="171610"/>
                </a:solidFill>
                <a:latin typeface="+mn-lt"/>
                <a:ea typeface="+mn-ea"/>
                <a:cs typeface="+mn-cs"/>
              </a:defRPr>
            </a:lvl5pPr>
            <a:lvl6pPr marL="2514727"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5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720" dirty="0">
              <a:solidFill>
                <a:schemeClr val="tx1">
                  <a:lumMod val="95000"/>
                  <a:lumOff val="5000"/>
                </a:schemeClr>
              </a:solidFill>
            </a:endParaRPr>
          </a:p>
        </p:txBody>
      </p:sp>
      <p:sp>
        <p:nvSpPr>
          <p:cNvPr id="5" name="TextBox 4">
            <a:extLst>
              <a:ext uri="{FF2B5EF4-FFF2-40B4-BE49-F238E27FC236}">
                <a16:creationId xmlns:a16="http://schemas.microsoft.com/office/drawing/2014/main" id="{EE7C7753-E79E-3158-1FE0-5EDE430EA89B}"/>
              </a:ext>
            </a:extLst>
          </p:cNvPr>
          <p:cNvSpPr txBox="1"/>
          <p:nvPr/>
        </p:nvSpPr>
        <p:spPr>
          <a:xfrm>
            <a:off x="0" y="1432346"/>
            <a:ext cx="3523488" cy="510909"/>
          </a:xfrm>
          <a:prstGeom prst="rect">
            <a:avLst/>
          </a:prstGeom>
          <a:noFill/>
        </p:spPr>
        <p:txBody>
          <a:bodyPr wrap="square" rtlCol="0">
            <a:spAutoFit/>
          </a:bodyPr>
          <a:lstStyle/>
          <a:p>
            <a:r>
              <a:rPr lang="en-US" sz="2720" dirty="0">
                <a:solidFill>
                  <a:srgbClr val="002060"/>
                </a:solidFill>
                <a:latin typeface="Aharoni" panose="020F0502020204030204" pitchFamily="2" charset="-79"/>
                <a:cs typeface="Aharoni" panose="020F0502020204030204" pitchFamily="2" charset="-79"/>
              </a:rPr>
              <a:t>Ease of Bidding</a:t>
            </a:r>
          </a:p>
        </p:txBody>
      </p:sp>
      <p:sp>
        <p:nvSpPr>
          <p:cNvPr id="11" name="Rectangle: Rounded Corners 10">
            <a:extLst>
              <a:ext uri="{FF2B5EF4-FFF2-40B4-BE49-F238E27FC236}">
                <a16:creationId xmlns:a16="http://schemas.microsoft.com/office/drawing/2014/main" id="{729279E1-0866-D3AD-036A-F21775418EB5}"/>
              </a:ext>
            </a:extLst>
          </p:cNvPr>
          <p:cNvSpPr/>
          <p:nvPr/>
        </p:nvSpPr>
        <p:spPr>
          <a:xfrm>
            <a:off x="245609" y="1985743"/>
            <a:ext cx="2046732" cy="4217700"/>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2540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87" dirty="0">
                <a:solidFill>
                  <a:srgbClr val="002060"/>
                </a:solidFill>
              </a:rPr>
              <a:t>Reviewed  Instructions to Offerors and Evaluation Criteria</a:t>
            </a:r>
          </a:p>
          <a:p>
            <a:pPr algn="ctr"/>
            <a:r>
              <a:rPr lang="en-US" sz="1587" dirty="0">
                <a:solidFill>
                  <a:srgbClr val="002060"/>
                </a:solidFill>
              </a:rPr>
              <a:t>across Various Procurement</a:t>
            </a:r>
          </a:p>
          <a:p>
            <a:pPr algn="ctr"/>
            <a:endParaRPr lang="en-US" sz="1587" dirty="0">
              <a:solidFill>
                <a:srgbClr val="002060"/>
              </a:solidFill>
            </a:endParaRPr>
          </a:p>
          <a:p>
            <a:pPr algn="ctr"/>
            <a:endParaRPr lang="en-US" sz="1587" dirty="0">
              <a:solidFill>
                <a:srgbClr val="002060"/>
              </a:solidFill>
            </a:endParaRPr>
          </a:p>
          <a:p>
            <a:pPr algn="ctr"/>
            <a:r>
              <a:rPr lang="en-US" sz="1587" dirty="0">
                <a:solidFill>
                  <a:srgbClr val="002060"/>
                </a:solidFill>
              </a:rPr>
              <a:t>Held internal workshops; streamlined submissions</a:t>
            </a:r>
          </a:p>
        </p:txBody>
      </p:sp>
      <p:sp>
        <p:nvSpPr>
          <p:cNvPr id="12" name="Rectangle: Rounded Corners 11">
            <a:extLst>
              <a:ext uri="{FF2B5EF4-FFF2-40B4-BE49-F238E27FC236}">
                <a16:creationId xmlns:a16="http://schemas.microsoft.com/office/drawing/2014/main" id="{94F28E04-9686-B1DC-68F1-45764D1FE741}"/>
              </a:ext>
            </a:extLst>
          </p:cNvPr>
          <p:cNvSpPr/>
          <p:nvPr/>
        </p:nvSpPr>
        <p:spPr>
          <a:xfrm>
            <a:off x="2964365" y="1272304"/>
            <a:ext cx="2046732" cy="1334262"/>
          </a:xfrm>
          <a:prstGeom prst="roundRect">
            <a:avLst/>
          </a:prstGeo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ln w="2540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87" dirty="0">
                <a:solidFill>
                  <a:srgbClr val="002060"/>
                </a:solidFill>
              </a:rPr>
              <a:t>Maximize use of Combined Synopsis Solicitations</a:t>
            </a:r>
          </a:p>
        </p:txBody>
      </p:sp>
      <p:sp>
        <p:nvSpPr>
          <p:cNvPr id="13" name="Rectangle: Rounded Corners 12">
            <a:extLst>
              <a:ext uri="{FF2B5EF4-FFF2-40B4-BE49-F238E27FC236}">
                <a16:creationId xmlns:a16="http://schemas.microsoft.com/office/drawing/2014/main" id="{B7E842AD-5B63-ADBC-D346-70D43EEFD956}"/>
              </a:ext>
            </a:extLst>
          </p:cNvPr>
          <p:cNvSpPr/>
          <p:nvPr/>
        </p:nvSpPr>
        <p:spPr>
          <a:xfrm>
            <a:off x="7490651" y="1358081"/>
            <a:ext cx="2527110" cy="5166037"/>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2540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7" dirty="0">
              <a:solidFill>
                <a:schemeClr val="tx2">
                  <a:lumMod val="75000"/>
                </a:schemeClr>
              </a:solidFill>
            </a:endParaRPr>
          </a:p>
          <a:p>
            <a:pPr algn="ctr"/>
            <a:endParaRPr lang="en-US" sz="1587" dirty="0">
              <a:solidFill>
                <a:schemeClr val="tx2">
                  <a:lumMod val="75000"/>
                </a:schemeClr>
              </a:solidFill>
            </a:endParaRPr>
          </a:p>
          <a:p>
            <a:pPr algn="ctr"/>
            <a:endParaRPr lang="en-US" sz="1587" dirty="0">
              <a:solidFill>
                <a:schemeClr val="tx2">
                  <a:lumMod val="75000"/>
                </a:schemeClr>
              </a:solidFill>
            </a:endParaRPr>
          </a:p>
          <a:p>
            <a:pPr algn="ctr"/>
            <a:endParaRPr lang="en-US" sz="1587" dirty="0">
              <a:solidFill>
                <a:srgbClr val="002060"/>
              </a:solidFill>
            </a:endParaRPr>
          </a:p>
          <a:p>
            <a:pPr algn="ctr"/>
            <a:r>
              <a:rPr lang="en-US" sz="1587" b="1" dirty="0">
                <a:solidFill>
                  <a:srgbClr val="002060"/>
                </a:solidFill>
              </a:rPr>
              <a:t>Moving Forward</a:t>
            </a:r>
            <a:r>
              <a:rPr lang="en-US" sz="1587" dirty="0">
                <a:solidFill>
                  <a:srgbClr val="002060"/>
                </a:solidFill>
              </a:rPr>
              <a:t>:</a:t>
            </a:r>
          </a:p>
          <a:p>
            <a:pPr algn="ctr"/>
            <a:endParaRPr lang="en-US" sz="1587" dirty="0">
              <a:solidFill>
                <a:srgbClr val="002060"/>
              </a:solidFill>
            </a:endParaRPr>
          </a:p>
          <a:p>
            <a:pPr marL="323840" indent="-323840">
              <a:buFont typeface="Wingdings" panose="05000000000000000000" pitchFamily="2" charset="2"/>
              <a:buChar char="ü"/>
            </a:pPr>
            <a:r>
              <a:rPr lang="en-US" sz="1587" dirty="0">
                <a:solidFill>
                  <a:srgbClr val="002060"/>
                </a:solidFill>
              </a:rPr>
              <a:t>Develop Instructions as critical Checklist</a:t>
            </a:r>
          </a:p>
          <a:p>
            <a:endParaRPr lang="en-US" sz="1587" dirty="0">
              <a:solidFill>
                <a:srgbClr val="002060"/>
              </a:solidFill>
            </a:endParaRPr>
          </a:p>
          <a:p>
            <a:pPr marL="323840" indent="-323840">
              <a:buFont typeface="Wingdings" panose="05000000000000000000" pitchFamily="2" charset="2"/>
              <a:buChar char="ü"/>
            </a:pPr>
            <a:r>
              <a:rPr lang="en-US" sz="1587" dirty="0">
                <a:solidFill>
                  <a:srgbClr val="002060"/>
                </a:solidFill>
              </a:rPr>
              <a:t>Limit vendor submissions to critical info to determine acceptability</a:t>
            </a:r>
          </a:p>
          <a:p>
            <a:pPr marL="323840" indent="-323840">
              <a:buFont typeface="Wingdings" panose="05000000000000000000" pitchFamily="2" charset="2"/>
              <a:buChar char="ü"/>
            </a:pPr>
            <a:endParaRPr lang="en-US" sz="1587" dirty="0">
              <a:solidFill>
                <a:srgbClr val="002060"/>
              </a:solidFill>
            </a:endParaRPr>
          </a:p>
          <a:p>
            <a:pPr marL="323840" indent="-323840">
              <a:buFont typeface="Wingdings" panose="05000000000000000000" pitchFamily="2" charset="2"/>
              <a:buChar char="ü"/>
            </a:pPr>
            <a:r>
              <a:rPr lang="en-US" sz="1587" dirty="0">
                <a:solidFill>
                  <a:srgbClr val="002060"/>
                </a:solidFill>
              </a:rPr>
              <a:t>Utilize past performance record to determine performance capabilities</a:t>
            </a:r>
          </a:p>
          <a:p>
            <a:pPr marL="323840" indent="-323840">
              <a:buFont typeface="Wingdings" panose="05000000000000000000" pitchFamily="2" charset="2"/>
              <a:buChar char="ü"/>
            </a:pPr>
            <a:endParaRPr lang="en-US" sz="1587" dirty="0">
              <a:solidFill>
                <a:srgbClr val="002060"/>
              </a:solidFill>
            </a:endParaRPr>
          </a:p>
          <a:p>
            <a:pPr marL="323840" indent="-323840">
              <a:buFont typeface="Wingdings" panose="05000000000000000000" pitchFamily="2" charset="2"/>
              <a:buChar char="ü"/>
            </a:pPr>
            <a:r>
              <a:rPr lang="en-US" sz="1587" dirty="0">
                <a:solidFill>
                  <a:srgbClr val="002060"/>
                </a:solidFill>
              </a:rPr>
              <a:t>Explore automated receipt of offers</a:t>
            </a:r>
          </a:p>
          <a:p>
            <a:pPr marL="323840" indent="-323840">
              <a:buFont typeface="Wingdings" panose="05000000000000000000" pitchFamily="2" charset="2"/>
              <a:buChar char="ü"/>
            </a:pPr>
            <a:endParaRPr lang="en-US" sz="1587" dirty="0">
              <a:solidFill>
                <a:schemeClr val="tx2">
                  <a:lumMod val="75000"/>
                </a:schemeClr>
              </a:solidFill>
            </a:endParaRPr>
          </a:p>
          <a:p>
            <a:pPr marL="323840" indent="-323840">
              <a:buFont typeface="Wingdings" panose="05000000000000000000" pitchFamily="2" charset="2"/>
              <a:buChar char="ü"/>
            </a:pPr>
            <a:endParaRPr lang="en-US" sz="1587" dirty="0">
              <a:solidFill>
                <a:schemeClr val="tx2">
                  <a:lumMod val="75000"/>
                </a:schemeClr>
              </a:solidFill>
            </a:endParaRPr>
          </a:p>
          <a:p>
            <a:pPr marL="323840" indent="-323840" algn="ctr">
              <a:buFont typeface="Wingdings" panose="05000000000000000000" pitchFamily="2" charset="2"/>
              <a:buChar char="ü"/>
            </a:pPr>
            <a:endParaRPr lang="en-US" sz="1587" dirty="0">
              <a:solidFill>
                <a:schemeClr val="tx2">
                  <a:lumMod val="75000"/>
                </a:schemeClr>
              </a:solidFill>
            </a:endParaRPr>
          </a:p>
        </p:txBody>
      </p:sp>
      <p:sp>
        <p:nvSpPr>
          <p:cNvPr id="16" name="Rectangle: Rounded Corners 15">
            <a:extLst>
              <a:ext uri="{FF2B5EF4-FFF2-40B4-BE49-F238E27FC236}">
                <a16:creationId xmlns:a16="http://schemas.microsoft.com/office/drawing/2014/main" id="{78052AF9-9CB3-2BD6-37A6-7AE380AB7AD1}"/>
              </a:ext>
            </a:extLst>
          </p:cNvPr>
          <p:cNvSpPr/>
          <p:nvPr/>
        </p:nvSpPr>
        <p:spPr>
          <a:xfrm>
            <a:off x="4814283" y="2181693"/>
            <a:ext cx="2046732" cy="1334262"/>
          </a:xfrm>
          <a:prstGeom prst="roundRect">
            <a:avLst/>
          </a:prstGeo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ln w="2540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87" dirty="0">
                <a:solidFill>
                  <a:srgbClr val="002060"/>
                </a:solidFill>
              </a:rPr>
              <a:t>Reduce number of factors and subfactors</a:t>
            </a:r>
          </a:p>
        </p:txBody>
      </p:sp>
      <p:sp>
        <p:nvSpPr>
          <p:cNvPr id="14" name="Rectangle: Rounded Corners 13">
            <a:extLst>
              <a:ext uri="{FF2B5EF4-FFF2-40B4-BE49-F238E27FC236}">
                <a16:creationId xmlns:a16="http://schemas.microsoft.com/office/drawing/2014/main" id="{2C60E5CC-4AD6-114C-5EDA-AB9071C21AFD}"/>
              </a:ext>
            </a:extLst>
          </p:cNvPr>
          <p:cNvSpPr/>
          <p:nvPr/>
        </p:nvSpPr>
        <p:spPr>
          <a:xfrm>
            <a:off x="2964365" y="3247788"/>
            <a:ext cx="2046732" cy="1334263"/>
          </a:xfrm>
          <a:prstGeom prst="roundRect">
            <a:avLst/>
          </a:prstGeo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ln w="2540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7" dirty="0">
              <a:solidFill>
                <a:srgbClr val="002060"/>
              </a:solidFill>
            </a:endParaRPr>
          </a:p>
          <a:p>
            <a:pPr algn="ctr"/>
            <a:r>
              <a:rPr lang="en-US" sz="1587" dirty="0">
                <a:solidFill>
                  <a:srgbClr val="002060"/>
                </a:solidFill>
              </a:rPr>
              <a:t>Apply use of commercial procedures vice FAR 15, when appropriate</a:t>
            </a:r>
          </a:p>
          <a:p>
            <a:pPr algn="ctr"/>
            <a:endParaRPr lang="en-US" sz="1587" dirty="0">
              <a:solidFill>
                <a:srgbClr val="002060"/>
              </a:solidFill>
            </a:endParaRPr>
          </a:p>
        </p:txBody>
      </p:sp>
      <p:sp>
        <p:nvSpPr>
          <p:cNvPr id="17" name="Rectangle: Rounded Corners 16">
            <a:extLst>
              <a:ext uri="{FF2B5EF4-FFF2-40B4-BE49-F238E27FC236}">
                <a16:creationId xmlns:a16="http://schemas.microsoft.com/office/drawing/2014/main" id="{DA160F79-5798-B9CB-C070-A9D869BBE3E5}"/>
              </a:ext>
            </a:extLst>
          </p:cNvPr>
          <p:cNvSpPr/>
          <p:nvPr/>
        </p:nvSpPr>
        <p:spPr>
          <a:xfrm>
            <a:off x="4814283" y="4271163"/>
            <a:ext cx="2046732" cy="1334262"/>
          </a:xfrm>
          <a:prstGeom prst="roundRect">
            <a:avLst/>
          </a:prstGeo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ln w="2540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87" dirty="0">
                <a:solidFill>
                  <a:srgbClr val="002060"/>
                </a:solidFill>
              </a:rPr>
              <a:t>Limit proposal submission size – focus on page counts and narrative </a:t>
            </a:r>
            <a:r>
              <a:rPr lang="en-US" sz="1587" dirty="0" err="1">
                <a:solidFill>
                  <a:srgbClr val="002060"/>
                </a:solidFill>
              </a:rPr>
              <a:t>reqts</a:t>
            </a:r>
            <a:endParaRPr lang="en-US" sz="1587" dirty="0">
              <a:solidFill>
                <a:srgbClr val="002060"/>
              </a:solidFill>
            </a:endParaRPr>
          </a:p>
        </p:txBody>
      </p:sp>
      <p:sp>
        <p:nvSpPr>
          <p:cNvPr id="18" name="Rectangle: Rounded Corners 17">
            <a:extLst>
              <a:ext uri="{FF2B5EF4-FFF2-40B4-BE49-F238E27FC236}">
                <a16:creationId xmlns:a16="http://schemas.microsoft.com/office/drawing/2014/main" id="{B190FAF3-0EA9-60FC-9AAC-3BCBFFE1C336}"/>
              </a:ext>
            </a:extLst>
          </p:cNvPr>
          <p:cNvSpPr/>
          <p:nvPr/>
        </p:nvSpPr>
        <p:spPr>
          <a:xfrm>
            <a:off x="2964365" y="5143887"/>
            <a:ext cx="2046732" cy="1334262"/>
          </a:xfrm>
          <a:prstGeom prst="roundRect">
            <a:avLst/>
          </a:prstGeo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ln w="2540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87" dirty="0">
                <a:solidFill>
                  <a:srgbClr val="002060"/>
                </a:solidFill>
              </a:rPr>
              <a:t>Consider multiple award IDIQ to allow pricing flexibilities during contract term</a:t>
            </a:r>
          </a:p>
        </p:txBody>
      </p:sp>
      <p:sp>
        <p:nvSpPr>
          <p:cNvPr id="19" name="Arrow: Right 18">
            <a:extLst>
              <a:ext uri="{FF2B5EF4-FFF2-40B4-BE49-F238E27FC236}">
                <a16:creationId xmlns:a16="http://schemas.microsoft.com/office/drawing/2014/main" id="{FFE00B39-9F1F-F0F6-9287-BE0E7954F423}"/>
              </a:ext>
            </a:extLst>
          </p:cNvPr>
          <p:cNvSpPr/>
          <p:nvPr/>
        </p:nvSpPr>
        <p:spPr>
          <a:xfrm>
            <a:off x="6722077" y="3655697"/>
            <a:ext cx="1006649" cy="658421"/>
          </a:xfrm>
          <a:prstGeom prst="right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20" name="Arrow: Right 19">
            <a:extLst>
              <a:ext uri="{FF2B5EF4-FFF2-40B4-BE49-F238E27FC236}">
                <a16:creationId xmlns:a16="http://schemas.microsoft.com/office/drawing/2014/main" id="{F16A9130-9370-9959-4728-95B3C552F690}"/>
              </a:ext>
            </a:extLst>
          </p:cNvPr>
          <p:cNvSpPr/>
          <p:nvPr/>
        </p:nvSpPr>
        <p:spPr>
          <a:xfrm>
            <a:off x="1979439" y="3655697"/>
            <a:ext cx="942538" cy="652853"/>
          </a:xfrm>
          <a:prstGeom prst="right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Tree>
    <p:extLst>
      <p:ext uri="{BB962C8B-B14F-4D97-AF65-F5344CB8AC3E}">
        <p14:creationId xmlns:p14="http://schemas.microsoft.com/office/powerpoint/2010/main" val="1296269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1">
            <a:extLst>
              <a:ext uri="{FF2B5EF4-FFF2-40B4-BE49-F238E27FC236}">
                <a16:creationId xmlns:a16="http://schemas.microsoft.com/office/drawing/2014/main" id="{29031ECC-98E8-9A09-C32F-5C35B92DC49B}"/>
              </a:ext>
            </a:extLst>
          </p:cNvPr>
          <p:cNvSpPr txBox="1"/>
          <p:nvPr/>
        </p:nvSpPr>
        <p:spPr>
          <a:xfrm>
            <a:off x="169063" y="5225066"/>
            <a:ext cx="429864" cy="1165102"/>
          </a:xfrm>
          <a:prstGeom prst="rect">
            <a:avLst/>
          </a:prstGeom>
          <a:solidFill>
            <a:schemeClr val="accent5">
              <a:lumMod val="20000"/>
              <a:lumOff val="8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Arial" panose="020B0604020202020204"/>
                <a:ea typeface="+mn-ea"/>
                <a:cs typeface="+mn-cs"/>
              </a:rPr>
              <a:t>FY</a:t>
            </a:r>
            <a:endParaRPr lang="en-US" sz="1700" b="1" dirty="0">
              <a:solidFill>
                <a:prstClr val="black"/>
              </a:solidFill>
              <a:latin typeface="Arial" panose="020B060402020202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Arial" panose="020B0604020202020204"/>
                <a:ea typeface="+mn-ea"/>
                <a:cs typeface="+mn-cs"/>
              </a:rPr>
              <a:t>2</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700" b="1" dirty="0">
                <a:solidFill>
                  <a:prstClr val="black"/>
                </a:solidFill>
                <a:latin typeface="Arial" panose="020B0604020202020204"/>
              </a:rPr>
              <a:t>4</a:t>
            </a:r>
            <a:endParaRPr kumimoji="0" lang="en-US" sz="17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2A88D18C-7AD6-84D7-B542-AA634235B94B}"/>
              </a:ext>
            </a:extLst>
          </p:cNvPr>
          <p:cNvSpPr>
            <a:spLocks noGrp="1"/>
          </p:cNvSpPr>
          <p:nvPr>
            <p:ph type="title"/>
          </p:nvPr>
        </p:nvSpPr>
        <p:spPr/>
        <p:txBody>
          <a:bodyPr/>
          <a:lstStyle/>
          <a:p>
            <a:r>
              <a:rPr lang="en-US" dirty="0"/>
              <a:t>Workload Overview</a:t>
            </a:r>
          </a:p>
        </p:txBody>
      </p:sp>
      <p:sp>
        <p:nvSpPr>
          <p:cNvPr id="31" name="TextBox 1">
            <a:extLst>
              <a:ext uri="{FF2B5EF4-FFF2-40B4-BE49-F238E27FC236}">
                <a16:creationId xmlns:a16="http://schemas.microsoft.com/office/drawing/2014/main" id="{2A541CA2-F95E-F4A4-DF90-1F5CD04D9383}"/>
              </a:ext>
            </a:extLst>
          </p:cNvPr>
          <p:cNvSpPr txBox="1"/>
          <p:nvPr/>
        </p:nvSpPr>
        <p:spPr>
          <a:xfrm>
            <a:off x="1223040" y="1529205"/>
            <a:ext cx="3230196" cy="311166"/>
          </a:xfrm>
          <a:prstGeom prst="rect">
            <a:avLst/>
          </a:prstGeom>
          <a:solidFill>
            <a:schemeClr val="accent6">
              <a:lumMod val="20000"/>
              <a:lumOff val="8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700" dirty="0">
                <a:solidFill>
                  <a:prstClr val="black"/>
                </a:solidFill>
                <a:latin typeface="Arial" panose="020B0604020202020204"/>
              </a:rPr>
              <a:t>3,181 </a:t>
            </a:r>
            <a:r>
              <a:rPr kumimoji="0" lang="en-US" sz="1700" b="0" i="0" u="none" strike="noStrike" kern="1200" cap="none" spc="0" normalizeH="0" baseline="0" noProof="0" dirty="0">
                <a:ln>
                  <a:noFill/>
                </a:ln>
                <a:solidFill>
                  <a:prstClr val="black"/>
                </a:solidFill>
                <a:effectLst/>
                <a:uLnTx/>
                <a:uFillTx/>
                <a:latin typeface="Arial" panose="020B0604020202020204"/>
                <a:ea typeface="+mn-ea"/>
                <a:cs typeface="+mn-cs"/>
              </a:rPr>
              <a:t>Actions </a:t>
            </a:r>
          </a:p>
        </p:txBody>
      </p:sp>
      <p:sp>
        <p:nvSpPr>
          <p:cNvPr id="34" name="TextBox 1">
            <a:extLst>
              <a:ext uri="{FF2B5EF4-FFF2-40B4-BE49-F238E27FC236}">
                <a16:creationId xmlns:a16="http://schemas.microsoft.com/office/drawing/2014/main" id="{BBB0B66F-B1F6-71A4-8814-0031409E6C95}"/>
              </a:ext>
            </a:extLst>
          </p:cNvPr>
          <p:cNvSpPr txBox="1"/>
          <p:nvPr/>
        </p:nvSpPr>
        <p:spPr>
          <a:xfrm>
            <a:off x="5429520" y="1546503"/>
            <a:ext cx="3916796" cy="311166"/>
          </a:xfrm>
          <a:prstGeom prst="rect">
            <a:avLst/>
          </a:prstGeom>
          <a:solidFill>
            <a:schemeClr val="accent6">
              <a:lumMod val="20000"/>
              <a:lumOff val="8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700" dirty="0">
                <a:solidFill>
                  <a:prstClr val="black"/>
                </a:solidFill>
                <a:latin typeface="Arial" panose="020B0604020202020204"/>
              </a:rPr>
              <a:t>$458.1M Net Obligations</a:t>
            </a:r>
            <a:endParaRPr kumimoji="0" lang="en-US" sz="17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5" name="TextBox 1">
            <a:extLst>
              <a:ext uri="{FF2B5EF4-FFF2-40B4-BE49-F238E27FC236}">
                <a16:creationId xmlns:a16="http://schemas.microsoft.com/office/drawing/2014/main" id="{029F20BE-1BBE-4E9C-96F1-526D1A2D941E}"/>
              </a:ext>
            </a:extLst>
          </p:cNvPr>
          <p:cNvSpPr txBox="1"/>
          <p:nvPr/>
        </p:nvSpPr>
        <p:spPr>
          <a:xfrm>
            <a:off x="1223040" y="4407530"/>
            <a:ext cx="3230196" cy="311166"/>
          </a:xfrm>
          <a:prstGeom prst="rect">
            <a:avLst/>
          </a:prstGeom>
          <a:solidFill>
            <a:schemeClr val="accent1">
              <a:lumMod val="20000"/>
              <a:lumOff val="8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700" dirty="0">
                <a:solidFill>
                  <a:prstClr val="black"/>
                </a:solidFill>
                <a:latin typeface="Arial" panose="020B0604020202020204"/>
              </a:rPr>
              <a:t>3,381 </a:t>
            </a:r>
            <a:r>
              <a:rPr kumimoji="0" lang="en-US" sz="1700" b="0" i="0" u="none" strike="noStrike" kern="1200" cap="none" spc="0" normalizeH="0" baseline="0" noProof="0" dirty="0">
                <a:ln>
                  <a:noFill/>
                </a:ln>
                <a:solidFill>
                  <a:prstClr val="black"/>
                </a:solidFill>
                <a:effectLst/>
                <a:uLnTx/>
                <a:uFillTx/>
                <a:latin typeface="Arial" panose="020B0604020202020204"/>
                <a:ea typeface="+mn-ea"/>
                <a:cs typeface="+mn-cs"/>
              </a:rPr>
              <a:t>Actions </a:t>
            </a:r>
          </a:p>
        </p:txBody>
      </p:sp>
      <p:sp>
        <p:nvSpPr>
          <p:cNvPr id="36" name="TextBox 1">
            <a:extLst>
              <a:ext uri="{FF2B5EF4-FFF2-40B4-BE49-F238E27FC236}">
                <a16:creationId xmlns:a16="http://schemas.microsoft.com/office/drawing/2014/main" id="{94F549CF-A49B-FC29-D7FB-AF4085EB6953}"/>
              </a:ext>
            </a:extLst>
          </p:cNvPr>
          <p:cNvSpPr txBox="1"/>
          <p:nvPr/>
        </p:nvSpPr>
        <p:spPr>
          <a:xfrm>
            <a:off x="5429520" y="4407530"/>
            <a:ext cx="3916796" cy="311166"/>
          </a:xfrm>
          <a:prstGeom prst="rect">
            <a:avLst/>
          </a:prstGeom>
          <a:solidFill>
            <a:schemeClr val="accent5">
              <a:lumMod val="20000"/>
              <a:lumOff val="8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700">
                <a:solidFill>
                  <a:prstClr val="black"/>
                </a:solidFill>
                <a:latin typeface="Arial" panose="020B0604020202020204"/>
              </a:rPr>
              <a:t>$424.5M Net </a:t>
            </a:r>
            <a:r>
              <a:rPr lang="en-US" sz="1700" dirty="0">
                <a:solidFill>
                  <a:prstClr val="black"/>
                </a:solidFill>
                <a:latin typeface="Arial" panose="020B0604020202020204"/>
              </a:rPr>
              <a:t>Obligations</a:t>
            </a:r>
            <a:endParaRPr kumimoji="0" lang="en-US" sz="17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37" name="Chart 36">
            <a:extLst>
              <a:ext uri="{FF2B5EF4-FFF2-40B4-BE49-F238E27FC236}">
                <a16:creationId xmlns:a16="http://schemas.microsoft.com/office/drawing/2014/main" id="{F7FF3564-4B4E-9B46-7C11-258F6EC8109B}"/>
              </a:ext>
            </a:extLst>
          </p:cNvPr>
          <p:cNvGraphicFramePr>
            <a:graphicFrameLocks/>
          </p:cNvGraphicFramePr>
          <p:nvPr/>
        </p:nvGraphicFramePr>
        <p:xfrm>
          <a:off x="739153" y="1774668"/>
          <a:ext cx="4265230" cy="2516117"/>
        </p:xfrm>
        <a:graphic>
          <a:graphicData uri="http://schemas.openxmlformats.org/drawingml/2006/chart">
            <c:chart xmlns:c="http://schemas.openxmlformats.org/drawingml/2006/chart" xmlns:r="http://schemas.openxmlformats.org/officeDocument/2006/relationships" r:id="rId2"/>
          </a:graphicData>
        </a:graphic>
      </p:graphicFrame>
      <p:cxnSp>
        <p:nvCxnSpPr>
          <p:cNvPr id="38" name="Straight Connector 37">
            <a:extLst>
              <a:ext uri="{FF2B5EF4-FFF2-40B4-BE49-F238E27FC236}">
                <a16:creationId xmlns:a16="http://schemas.microsoft.com/office/drawing/2014/main" id="{CD687291-30E6-8ACA-3010-BDDCC40D1758}"/>
              </a:ext>
            </a:extLst>
          </p:cNvPr>
          <p:cNvCxnSpPr>
            <a:cxnSpLocks/>
          </p:cNvCxnSpPr>
          <p:nvPr/>
        </p:nvCxnSpPr>
        <p:spPr>
          <a:xfrm>
            <a:off x="0" y="4272489"/>
            <a:ext cx="10363200" cy="0"/>
          </a:xfrm>
          <a:prstGeom prst="line">
            <a:avLst/>
          </a:prstGeom>
          <a:ln w="38100"/>
        </p:spPr>
        <p:style>
          <a:lnRef idx="1">
            <a:schemeClr val="dk1"/>
          </a:lnRef>
          <a:fillRef idx="0">
            <a:schemeClr val="dk1"/>
          </a:fillRef>
          <a:effectRef idx="0">
            <a:schemeClr val="dk1"/>
          </a:effectRef>
          <a:fontRef idx="minor">
            <a:schemeClr val="tx1"/>
          </a:fontRef>
        </p:style>
      </p:cxnSp>
      <p:sp>
        <p:nvSpPr>
          <p:cNvPr id="39" name="TextBox 1">
            <a:extLst>
              <a:ext uri="{FF2B5EF4-FFF2-40B4-BE49-F238E27FC236}">
                <a16:creationId xmlns:a16="http://schemas.microsoft.com/office/drawing/2014/main" id="{16DD1207-F6D8-4192-99E8-7A867C152BF0}"/>
              </a:ext>
            </a:extLst>
          </p:cNvPr>
          <p:cNvSpPr txBox="1"/>
          <p:nvPr/>
        </p:nvSpPr>
        <p:spPr>
          <a:xfrm>
            <a:off x="163244" y="2316051"/>
            <a:ext cx="429865" cy="1183860"/>
          </a:xfrm>
          <a:prstGeom prst="rect">
            <a:avLst/>
          </a:prstGeom>
          <a:solidFill>
            <a:schemeClr val="accent6">
              <a:lumMod val="20000"/>
              <a:lumOff val="80000"/>
            </a:schemeClr>
          </a:solidFill>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Arial" panose="020B0604020202020204"/>
                <a:ea typeface="+mn-ea"/>
                <a:cs typeface="+mn-cs"/>
              </a:rPr>
              <a:t>FY2</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700" b="1" dirty="0">
                <a:solidFill>
                  <a:prstClr val="black"/>
                </a:solidFill>
                <a:latin typeface="Arial" panose="020B0604020202020204"/>
              </a:rPr>
              <a:t>5</a:t>
            </a:r>
            <a:r>
              <a:rPr kumimoji="0" lang="en-US" sz="1700" b="1"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pic>
        <p:nvPicPr>
          <p:cNvPr id="45" name="Picture 44">
            <a:extLst>
              <a:ext uri="{FF2B5EF4-FFF2-40B4-BE49-F238E27FC236}">
                <a16:creationId xmlns:a16="http://schemas.microsoft.com/office/drawing/2014/main" id="{7F500213-A1A9-F3A5-EBD2-909B1851A40B}"/>
              </a:ext>
            </a:extLst>
          </p:cNvPr>
          <p:cNvPicPr>
            <a:picLocks noChangeAspect="1"/>
          </p:cNvPicPr>
          <p:nvPr/>
        </p:nvPicPr>
        <p:blipFill>
          <a:blip r:embed="rId3"/>
          <a:stretch>
            <a:fillRect/>
          </a:stretch>
        </p:blipFill>
        <p:spPr>
          <a:xfrm>
            <a:off x="4031584" y="6699148"/>
            <a:ext cx="2328273" cy="523017"/>
          </a:xfrm>
          <a:prstGeom prst="rect">
            <a:avLst/>
          </a:prstGeom>
        </p:spPr>
      </p:pic>
      <p:pic>
        <p:nvPicPr>
          <p:cNvPr id="48" name="Picture 47">
            <a:extLst>
              <a:ext uri="{FF2B5EF4-FFF2-40B4-BE49-F238E27FC236}">
                <a16:creationId xmlns:a16="http://schemas.microsoft.com/office/drawing/2014/main" id="{A7F639D1-9D68-9FB9-3A18-CA52BABD0776}"/>
              </a:ext>
            </a:extLst>
          </p:cNvPr>
          <p:cNvPicPr>
            <a:picLocks noChangeAspect="1"/>
          </p:cNvPicPr>
          <p:nvPr/>
        </p:nvPicPr>
        <p:blipFill>
          <a:blip r:embed="rId4"/>
          <a:stretch>
            <a:fillRect/>
          </a:stretch>
        </p:blipFill>
        <p:spPr>
          <a:xfrm>
            <a:off x="939709" y="2073861"/>
            <a:ext cx="4445139" cy="2516117"/>
          </a:xfrm>
          <a:prstGeom prst="rect">
            <a:avLst/>
          </a:prstGeom>
        </p:spPr>
      </p:pic>
      <p:pic>
        <p:nvPicPr>
          <p:cNvPr id="52" name="Picture 51">
            <a:extLst>
              <a:ext uri="{FF2B5EF4-FFF2-40B4-BE49-F238E27FC236}">
                <a16:creationId xmlns:a16="http://schemas.microsoft.com/office/drawing/2014/main" id="{20345A08-6869-AF81-5E9E-4D36E0864FD9}"/>
              </a:ext>
            </a:extLst>
          </p:cNvPr>
          <p:cNvPicPr>
            <a:picLocks noChangeAspect="1"/>
          </p:cNvPicPr>
          <p:nvPr/>
        </p:nvPicPr>
        <p:blipFill>
          <a:blip r:embed="rId5"/>
          <a:stretch>
            <a:fillRect/>
          </a:stretch>
        </p:blipFill>
        <p:spPr>
          <a:xfrm>
            <a:off x="5256928" y="1715302"/>
            <a:ext cx="4261977" cy="2557187"/>
          </a:xfrm>
          <a:prstGeom prst="rect">
            <a:avLst/>
          </a:prstGeom>
        </p:spPr>
      </p:pic>
      <p:pic>
        <p:nvPicPr>
          <p:cNvPr id="57" name="Picture 56">
            <a:extLst>
              <a:ext uri="{FF2B5EF4-FFF2-40B4-BE49-F238E27FC236}">
                <a16:creationId xmlns:a16="http://schemas.microsoft.com/office/drawing/2014/main" id="{E791926F-20E1-075E-3ED4-73C0FAFD1D92}"/>
              </a:ext>
            </a:extLst>
          </p:cNvPr>
          <p:cNvPicPr>
            <a:picLocks noChangeAspect="1"/>
          </p:cNvPicPr>
          <p:nvPr/>
        </p:nvPicPr>
        <p:blipFill>
          <a:blip r:embed="rId6"/>
          <a:stretch>
            <a:fillRect/>
          </a:stretch>
        </p:blipFill>
        <p:spPr>
          <a:xfrm>
            <a:off x="5322363" y="4571682"/>
            <a:ext cx="4552843" cy="2643788"/>
          </a:xfrm>
          <a:prstGeom prst="rect">
            <a:avLst/>
          </a:prstGeom>
        </p:spPr>
      </p:pic>
      <p:pic>
        <p:nvPicPr>
          <p:cNvPr id="60" name="Picture 59">
            <a:extLst>
              <a:ext uri="{FF2B5EF4-FFF2-40B4-BE49-F238E27FC236}">
                <a16:creationId xmlns:a16="http://schemas.microsoft.com/office/drawing/2014/main" id="{0797202B-C6A7-8955-A1D6-09E62EC96C53}"/>
              </a:ext>
            </a:extLst>
          </p:cNvPr>
          <p:cNvPicPr>
            <a:picLocks noChangeAspect="1"/>
          </p:cNvPicPr>
          <p:nvPr/>
        </p:nvPicPr>
        <p:blipFill>
          <a:blip r:embed="rId7"/>
          <a:stretch>
            <a:fillRect/>
          </a:stretch>
        </p:blipFill>
        <p:spPr>
          <a:xfrm>
            <a:off x="966861" y="4874631"/>
            <a:ext cx="4593967" cy="2585676"/>
          </a:xfrm>
          <a:prstGeom prst="rect">
            <a:avLst/>
          </a:prstGeom>
        </p:spPr>
      </p:pic>
    </p:spTree>
    <p:extLst>
      <p:ext uri="{BB962C8B-B14F-4D97-AF65-F5344CB8AC3E}">
        <p14:creationId xmlns:p14="http://schemas.microsoft.com/office/powerpoint/2010/main" val="3202270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955105-996A-C342-3E8E-5EA86FD2B1AA}"/>
              </a:ext>
            </a:extLst>
          </p:cNvPr>
          <p:cNvSpPr>
            <a:spLocks noGrp="1"/>
          </p:cNvSpPr>
          <p:nvPr>
            <p:ph type="title"/>
          </p:nvPr>
        </p:nvSpPr>
        <p:spPr/>
        <p:txBody>
          <a:bodyPr/>
          <a:lstStyle/>
          <a:p>
            <a:r>
              <a:rPr lang="en-US" dirty="0"/>
              <a:t>Supplies</a:t>
            </a:r>
          </a:p>
        </p:txBody>
      </p:sp>
      <p:sp>
        <p:nvSpPr>
          <p:cNvPr id="8" name="Rectangle 3">
            <a:extLst>
              <a:ext uri="{FF2B5EF4-FFF2-40B4-BE49-F238E27FC236}">
                <a16:creationId xmlns:a16="http://schemas.microsoft.com/office/drawing/2014/main" id="{95079A46-1A9C-774D-EB23-C7DE12E450E6}"/>
              </a:ext>
            </a:extLst>
          </p:cNvPr>
          <p:cNvSpPr txBox="1">
            <a:spLocks noChangeArrowheads="1"/>
          </p:cNvSpPr>
          <p:nvPr/>
        </p:nvSpPr>
        <p:spPr bwMode="auto">
          <a:xfrm>
            <a:off x="799123" y="1676968"/>
            <a:ext cx="5173757" cy="5028359"/>
          </a:xfrm>
          <a:prstGeom prst="rect">
            <a:avLst/>
          </a:prstGeom>
          <a:noFill/>
          <a:ln w="9525">
            <a:noFill/>
            <a:miter lim="800000"/>
            <a:headEnd/>
            <a:tailEnd/>
          </a:ln>
        </p:spPr>
        <p:txBody>
          <a:bodyPr/>
          <a:lstStyle/>
          <a:p>
            <a:pPr marL="342900" indent="-342900" defTabSz="914400" fontAlgn="base">
              <a:spcBef>
                <a:spcPct val="20000"/>
              </a:spcBef>
              <a:spcAft>
                <a:spcPct val="0"/>
              </a:spcAft>
              <a:buFont typeface="Arial" panose="020B0604020202020204" pitchFamily="34" charset="0"/>
              <a:buChar char="•"/>
              <a:defRPr/>
            </a:pPr>
            <a:r>
              <a:rPr kumimoji="0" lang="en-US" sz="2000" b="0" i="0" u="none" strike="noStrike" kern="1200" cap="none" spc="0" normalizeH="0" baseline="0" noProof="0" dirty="0">
                <a:ln>
                  <a:noFill/>
                </a:ln>
                <a:effectLst/>
                <a:uLnTx/>
                <a:uFillTx/>
                <a:latin typeface="+mj-lt"/>
                <a:cs typeface="Times New Roman" panose="02020603050405020304" pitchFamily="18" charset="0"/>
              </a:rPr>
              <a:t>Operational</a:t>
            </a:r>
          </a:p>
          <a:p>
            <a:pPr marL="800100" lvl="1" indent="-342900" defTabSz="914400" fontAlgn="base">
              <a:spcBef>
                <a:spcPct val="20000"/>
              </a:spcBef>
              <a:spcAft>
                <a:spcPct val="0"/>
              </a:spcAft>
              <a:buFont typeface="Arial" panose="020B0604020202020204" pitchFamily="34" charset="0"/>
              <a:buChar char="‒"/>
              <a:defRPr/>
            </a:pPr>
            <a:r>
              <a:rPr kumimoji="0" lang="en-US" b="0" i="0" u="none" strike="noStrike" kern="1200" cap="none" spc="0" normalizeH="0" baseline="0" noProof="0" dirty="0">
                <a:ln>
                  <a:noFill/>
                </a:ln>
                <a:effectLst/>
                <a:uLnTx/>
                <a:uFillTx/>
                <a:latin typeface="+mj-lt"/>
                <a:cs typeface="Times New Roman" panose="02020603050405020304" pitchFamily="18" charset="0"/>
              </a:rPr>
              <a:t>Boxes &amp; Envelopes</a:t>
            </a:r>
          </a:p>
          <a:p>
            <a:pPr marL="800100" lvl="1" indent="-342900" defTabSz="914400" fontAlgn="base">
              <a:spcBef>
                <a:spcPct val="20000"/>
              </a:spcBef>
              <a:spcAft>
                <a:spcPct val="0"/>
              </a:spcAft>
              <a:buFont typeface="Arial" panose="020B0604020202020204" pitchFamily="34" charset="0"/>
              <a:buChar char="‒"/>
              <a:defRPr/>
            </a:pPr>
            <a:r>
              <a:rPr kumimoji="0" lang="en-US" b="0" i="0" u="none" strike="noStrike" kern="1200" cap="none" spc="0" normalizeH="0" baseline="0" noProof="0" dirty="0">
                <a:ln>
                  <a:noFill/>
                </a:ln>
                <a:effectLst/>
                <a:uLnTx/>
                <a:uFillTx/>
                <a:latin typeface="+mj-lt"/>
                <a:cs typeface="Times New Roman" panose="02020603050405020304" pitchFamily="18" charset="0"/>
              </a:rPr>
              <a:t>Packaging Material (bubble wrap, sealed air)</a:t>
            </a:r>
          </a:p>
          <a:p>
            <a:pPr marL="800100" lvl="1" indent="-342900" defTabSz="914400" fontAlgn="base">
              <a:spcBef>
                <a:spcPct val="20000"/>
              </a:spcBef>
              <a:spcAft>
                <a:spcPct val="0"/>
              </a:spcAft>
              <a:buFont typeface="Arial" panose="020B0604020202020204" pitchFamily="34" charset="0"/>
              <a:buChar char="‒"/>
              <a:defRPr/>
            </a:pPr>
            <a:r>
              <a:rPr kumimoji="0" lang="en-US" b="0" i="0" u="none" strike="noStrike" kern="1200" cap="none" spc="0" normalizeH="0" baseline="0" noProof="0" dirty="0">
                <a:ln>
                  <a:noFill/>
                </a:ln>
                <a:effectLst/>
                <a:uLnTx/>
                <a:uFillTx/>
                <a:latin typeface="+mj-lt"/>
                <a:cs typeface="Times New Roman" panose="02020603050405020304" pitchFamily="18" charset="0"/>
              </a:rPr>
              <a:t>Pallets</a:t>
            </a:r>
          </a:p>
          <a:p>
            <a:pPr marL="342900" indent="-342900" defTabSz="914400" fontAlgn="base">
              <a:spcBef>
                <a:spcPct val="20000"/>
              </a:spcBef>
              <a:spcAft>
                <a:spcPct val="0"/>
              </a:spcAft>
              <a:buFont typeface="Arial" panose="020B0604020202020204" pitchFamily="34" charset="0"/>
              <a:buChar char="•"/>
              <a:defRPr/>
            </a:pPr>
            <a:r>
              <a:rPr lang="en-US" sz="2000" dirty="0">
                <a:latin typeface="+mj-lt"/>
                <a:cs typeface="Times New Roman" panose="02020603050405020304" pitchFamily="18" charset="0"/>
              </a:rPr>
              <a:t>Automated Material Handling Equipment </a:t>
            </a:r>
          </a:p>
          <a:p>
            <a:pPr marL="342900" indent="-342900" defTabSz="914400" fontAlgn="base">
              <a:spcBef>
                <a:spcPct val="20000"/>
              </a:spcBef>
              <a:spcAft>
                <a:spcPct val="0"/>
              </a:spcAft>
              <a:buFont typeface="Arial" panose="020B0604020202020204" pitchFamily="34" charset="0"/>
              <a:buChar char="•"/>
              <a:defRPr/>
            </a:pPr>
            <a:r>
              <a:rPr lang="en-US" sz="2000" dirty="0">
                <a:latin typeface="+mj-lt"/>
                <a:cs typeface="Times New Roman" panose="02020603050405020304" pitchFamily="18" charset="0"/>
              </a:rPr>
              <a:t>Modernization/Communications</a:t>
            </a:r>
          </a:p>
          <a:p>
            <a:pPr marL="342900" indent="-342900" defTabSz="914400" fontAlgn="base">
              <a:spcBef>
                <a:spcPct val="20000"/>
              </a:spcBef>
              <a:spcAft>
                <a:spcPct val="0"/>
              </a:spcAft>
              <a:buFont typeface="Arial" panose="020B0604020202020204" pitchFamily="34" charset="0"/>
              <a:buChar char="•"/>
              <a:defRPr/>
            </a:pPr>
            <a:r>
              <a:rPr lang="en-US" sz="2000" dirty="0">
                <a:latin typeface="+mj-lt"/>
                <a:cs typeface="Times New Roman" panose="02020603050405020304" pitchFamily="18" charset="0"/>
              </a:rPr>
              <a:t>Office Supplies (tape, labels)</a:t>
            </a:r>
          </a:p>
          <a:p>
            <a:pPr marL="342900" indent="-342900" defTabSz="914400" fontAlgn="base">
              <a:spcBef>
                <a:spcPct val="20000"/>
              </a:spcBef>
              <a:spcAft>
                <a:spcPct val="0"/>
              </a:spcAft>
              <a:buFont typeface="Arial" panose="020B0604020202020204" pitchFamily="34" charset="0"/>
              <a:buChar char="•"/>
              <a:defRPr/>
            </a:pPr>
            <a:r>
              <a:rPr lang="en-US" sz="2000" dirty="0">
                <a:latin typeface="+mj-lt"/>
                <a:cs typeface="Times New Roman" panose="02020603050405020304" pitchFamily="18" charset="0"/>
              </a:rPr>
              <a:t>Facilities Upgrades</a:t>
            </a:r>
          </a:p>
          <a:p>
            <a:pPr marL="342900" indent="-342900" defTabSz="914400" fontAlgn="base">
              <a:spcBef>
                <a:spcPct val="20000"/>
              </a:spcBef>
              <a:spcAft>
                <a:spcPct val="0"/>
              </a:spcAft>
              <a:buFont typeface="Arial" panose="020B0604020202020204" pitchFamily="34" charset="0"/>
              <a:buChar char="•"/>
              <a:defRPr/>
            </a:pPr>
            <a:r>
              <a:rPr lang="en-US" sz="2000" dirty="0">
                <a:latin typeface="+mj-lt"/>
                <a:cs typeface="Times New Roman" panose="02020603050405020304" pitchFamily="18" charset="0"/>
              </a:rPr>
              <a:t>Racking</a:t>
            </a:r>
          </a:p>
          <a:p>
            <a:pPr marL="800100" marR="0" lvl="1"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D1C821B-D25C-0CBF-E2D9-E50A1D2FE1D8}"/>
              </a:ext>
            </a:extLst>
          </p:cNvPr>
          <p:cNvSpPr txBox="1"/>
          <p:nvPr/>
        </p:nvSpPr>
        <p:spPr>
          <a:xfrm>
            <a:off x="6502077" y="1727511"/>
            <a:ext cx="3062000" cy="369332"/>
          </a:xfrm>
          <a:prstGeom prst="rect">
            <a:avLst/>
          </a:prstGeom>
          <a:noFill/>
        </p:spPr>
        <p:txBody>
          <a:bodyPr wrap="square" rtlCol="0">
            <a:spAutoFit/>
          </a:bodyPr>
          <a:lstStyle/>
          <a:p>
            <a:pPr algn="ctr"/>
            <a:r>
              <a:rPr lang="en-US" dirty="0"/>
              <a:t>FY 25 Obligations $70.8M</a:t>
            </a:r>
          </a:p>
        </p:txBody>
      </p:sp>
      <p:sp>
        <p:nvSpPr>
          <p:cNvPr id="6" name="TextBox 5">
            <a:extLst>
              <a:ext uri="{FF2B5EF4-FFF2-40B4-BE49-F238E27FC236}">
                <a16:creationId xmlns:a16="http://schemas.microsoft.com/office/drawing/2014/main" id="{AB09660E-D1CC-A463-3F41-B7E9E20C6A2F}"/>
              </a:ext>
            </a:extLst>
          </p:cNvPr>
          <p:cNvSpPr txBox="1"/>
          <p:nvPr/>
        </p:nvSpPr>
        <p:spPr>
          <a:xfrm>
            <a:off x="6842387" y="3684624"/>
            <a:ext cx="2445055" cy="369332"/>
          </a:xfrm>
          <a:prstGeom prst="rect">
            <a:avLst/>
          </a:prstGeom>
          <a:noFill/>
        </p:spPr>
        <p:txBody>
          <a:bodyPr wrap="square" rtlCol="0">
            <a:spAutoFit/>
          </a:bodyPr>
          <a:lstStyle/>
          <a:p>
            <a:pPr algn="ctr"/>
            <a:r>
              <a:rPr lang="en-US" dirty="0"/>
              <a:t>FY 25 Actions 2,335</a:t>
            </a:r>
          </a:p>
        </p:txBody>
      </p:sp>
      <p:cxnSp>
        <p:nvCxnSpPr>
          <p:cNvPr id="5" name="Straight Connector 4">
            <a:extLst>
              <a:ext uri="{FF2B5EF4-FFF2-40B4-BE49-F238E27FC236}">
                <a16:creationId xmlns:a16="http://schemas.microsoft.com/office/drawing/2014/main" id="{1734944F-5849-F06E-91AE-DA94D93165E5}"/>
              </a:ext>
            </a:extLst>
          </p:cNvPr>
          <p:cNvCxnSpPr>
            <a:cxnSpLocks/>
          </p:cNvCxnSpPr>
          <p:nvPr/>
        </p:nvCxnSpPr>
        <p:spPr>
          <a:xfrm>
            <a:off x="6347124" y="1912177"/>
            <a:ext cx="0" cy="4464609"/>
          </a:xfrm>
          <a:prstGeom prst="line">
            <a:avLst/>
          </a:prstGeom>
        </p:spPr>
        <p:style>
          <a:lnRef idx="3">
            <a:schemeClr val="dk1"/>
          </a:lnRef>
          <a:fillRef idx="0">
            <a:schemeClr val="dk1"/>
          </a:fillRef>
          <a:effectRef idx="2">
            <a:schemeClr val="dk1"/>
          </a:effectRef>
          <a:fontRef idx="minor">
            <a:schemeClr val="tx1"/>
          </a:fontRef>
        </p:style>
      </p:cxnSp>
      <p:pic>
        <p:nvPicPr>
          <p:cNvPr id="17" name="Picture 16">
            <a:extLst>
              <a:ext uri="{FF2B5EF4-FFF2-40B4-BE49-F238E27FC236}">
                <a16:creationId xmlns:a16="http://schemas.microsoft.com/office/drawing/2014/main" id="{5C5B5AE8-13EB-A6C7-E5EC-C44175C63AF8}"/>
              </a:ext>
            </a:extLst>
          </p:cNvPr>
          <p:cNvPicPr>
            <a:picLocks noChangeAspect="1"/>
          </p:cNvPicPr>
          <p:nvPr/>
        </p:nvPicPr>
        <p:blipFill>
          <a:blip r:embed="rId2"/>
          <a:srcRect b="40549"/>
          <a:stretch>
            <a:fillRect/>
          </a:stretch>
        </p:blipFill>
        <p:spPr>
          <a:xfrm>
            <a:off x="6749976" y="1912177"/>
            <a:ext cx="2983871" cy="1794075"/>
          </a:xfrm>
          <a:prstGeom prst="rect">
            <a:avLst/>
          </a:prstGeom>
        </p:spPr>
      </p:pic>
      <p:pic>
        <p:nvPicPr>
          <p:cNvPr id="22" name="Picture 21">
            <a:extLst>
              <a:ext uri="{FF2B5EF4-FFF2-40B4-BE49-F238E27FC236}">
                <a16:creationId xmlns:a16="http://schemas.microsoft.com/office/drawing/2014/main" id="{C2A9069B-185D-49A5-8E2E-7B22E7504370}"/>
              </a:ext>
            </a:extLst>
          </p:cNvPr>
          <p:cNvPicPr>
            <a:picLocks noChangeAspect="1"/>
          </p:cNvPicPr>
          <p:nvPr/>
        </p:nvPicPr>
        <p:blipFill>
          <a:blip r:embed="rId3"/>
          <a:srcRect l="21401" t="69399" r="27463"/>
          <a:stretch>
            <a:fillRect/>
          </a:stretch>
        </p:blipFill>
        <p:spPr>
          <a:xfrm>
            <a:off x="6980320" y="5638120"/>
            <a:ext cx="2753527" cy="1629936"/>
          </a:xfrm>
          <a:prstGeom prst="rect">
            <a:avLst/>
          </a:prstGeom>
        </p:spPr>
      </p:pic>
      <p:pic>
        <p:nvPicPr>
          <p:cNvPr id="24" name="Picture 23">
            <a:extLst>
              <a:ext uri="{FF2B5EF4-FFF2-40B4-BE49-F238E27FC236}">
                <a16:creationId xmlns:a16="http://schemas.microsoft.com/office/drawing/2014/main" id="{A3F013E6-8BDB-33BA-06DA-3DD7C6712F7D}"/>
              </a:ext>
            </a:extLst>
          </p:cNvPr>
          <p:cNvPicPr>
            <a:picLocks noChangeAspect="1"/>
          </p:cNvPicPr>
          <p:nvPr/>
        </p:nvPicPr>
        <p:blipFill>
          <a:blip r:embed="rId4"/>
          <a:srcRect l="4280" t="6474" r="6110" b="40291"/>
          <a:stretch>
            <a:fillRect/>
          </a:stretch>
        </p:blipFill>
        <p:spPr>
          <a:xfrm>
            <a:off x="6895919" y="4053956"/>
            <a:ext cx="2753523" cy="1651435"/>
          </a:xfrm>
          <a:prstGeom prst="rect">
            <a:avLst/>
          </a:prstGeom>
        </p:spPr>
      </p:pic>
    </p:spTree>
    <p:extLst>
      <p:ext uri="{BB962C8B-B14F-4D97-AF65-F5344CB8AC3E}">
        <p14:creationId xmlns:p14="http://schemas.microsoft.com/office/powerpoint/2010/main" val="3287622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BCBA7FCD-9D64-72EA-BE7D-DF51987840D9}"/>
              </a:ext>
            </a:extLst>
          </p:cNvPr>
          <p:cNvSpPr txBox="1">
            <a:spLocks noChangeArrowheads="1"/>
          </p:cNvSpPr>
          <p:nvPr/>
        </p:nvSpPr>
        <p:spPr bwMode="auto">
          <a:xfrm>
            <a:off x="885487" y="1640333"/>
            <a:ext cx="6011089" cy="5028359"/>
          </a:xfrm>
          <a:prstGeom prst="rect">
            <a:avLst/>
          </a:prstGeom>
          <a:noFill/>
          <a:ln w="9525">
            <a:noFill/>
            <a:miter lim="800000"/>
            <a:headEnd/>
            <a:tailEnd/>
          </a:ln>
        </p:spPr>
        <p:txBody>
          <a:bodyPr/>
          <a:lstStyle/>
          <a:p>
            <a:pPr marL="342900" indent="-342900" defTabSz="914400" fontAlgn="base">
              <a:spcBef>
                <a:spcPct val="20000"/>
              </a:spcBef>
              <a:spcAft>
                <a:spcPct val="0"/>
              </a:spcAft>
              <a:buFont typeface="Arial" panose="020B0604020202020204" pitchFamily="34" charset="0"/>
              <a:buChar char="•"/>
              <a:defRPr/>
            </a:pPr>
            <a:r>
              <a:rPr kumimoji="0" lang="en-US" b="0" i="0" u="none" strike="noStrike" kern="1200" cap="none" spc="0" normalizeH="0" baseline="0" noProof="0" dirty="0">
                <a:ln>
                  <a:noFill/>
                </a:ln>
                <a:effectLst/>
                <a:uLnTx/>
                <a:uFillTx/>
                <a:latin typeface="+mj-lt"/>
                <a:cs typeface="Times New Roman" panose="02020603050405020304" pitchFamily="18" charset="0"/>
              </a:rPr>
              <a:t>Distribution Operations</a:t>
            </a:r>
          </a:p>
          <a:p>
            <a:pPr marL="800100" lvl="1" indent="-342900" defTabSz="914400" fontAlgn="base">
              <a:spcBef>
                <a:spcPct val="20000"/>
              </a:spcBef>
              <a:spcAft>
                <a:spcPct val="0"/>
              </a:spcAft>
              <a:buFont typeface="Arial" panose="020B0604020202020204" pitchFamily="34" charset="0"/>
              <a:buChar char="‒"/>
              <a:defRPr/>
            </a:pPr>
            <a:r>
              <a:rPr kumimoji="0" lang="en-US" sz="1600" b="0" i="0" u="none" strike="noStrike" kern="1200" cap="none" spc="0" normalizeH="0" baseline="0" noProof="0" dirty="0">
                <a:ln>
                  <a:noFill/>
                </a:ln>
                <a:effectLst/>
                <a:uLnTx/>
                <a:uFillTx/>
                <a:latin typeface="+mj-lt"/>
                <a:cs typeface="Times New Roman" panose="02020603050405020304" pitchFamily="18" charset="0"/>
              </a:rPr>
              <a:t>10 GOCOs/COCOs</a:t>
            </a:r>
          </a:p>
          <a:p>
            <a:pPr marL="800100" lvl="1" indent="-342900" defTabSz="914400" fontAlgn="base">
              <a:spcBef>
                <a:spcPct val="20000"/>
              </a:spcBef>
              <a:spcAft>
                <a:spcPct val="0"/>
              </a:spcAft>
              <a:buFont typeface="Arial" panose="020B0604020202020204" pitchFamily="34" charset="0"/>
              <a:buChar char="‒"/>
              <a:defRPr/>
            </a:pPr>
            <a:r>
              <a:rPr kumimoji="0" lang="en-US" sz="1600" b="0" i="0" u="none" strike="noStrike" kern="1200" cap="none" spc="0" normalizeH="0" baseline="0" noProof="0" dirty="0">
                <a:ln>
                  <a:noFill/>
                </a:ln>
                <a:effectLst/>
                <a:uLnTx/>
                <a:uFillTx/>
                <a:latin typeface="+mj-lt"/>
                <a:cs typeface="Times New Roman" panose="02020603050405020304" pitchFamily="18" charset="0"/>
              </a:rPr>
              <a:t>S&amp;D of MRE, FF&amp;V</a:t>
            </a:r>
          </a:p>
          <a:p>
            <a:pPr marL="800100" lvl="1" indent="-342900" defTabSz="914400" fontAlgn="base">
              <a:spcBef>
                <a:spcPct val="20000"/>
              </a:spcBef>
              <a:spcAft>
                <a:spcPct val="0"/>
              </a:spcAft>
              <a:buFont typeface="Arial" panose="020B0604020202020204" pitchFamily="34" charset="0"/>
              <a:buChar char="‒"/>
              <a:defRPr/>
            </a:pPr>
            <a:r>
              <a:rPr kumimoji="0" lang="en-US" sz="1600" b="0" i="0" u="none" strike="noStrike" kern="1200" cap="none" spc="0" normalizeH="0" baseline="0" noProof="0" dirty="0">
                <a:ln>
                  <a:noFill/>
                </a:ln>
                <a:effectLst/>
                <a:uLnTx/>
                <a:uFillTx/>
                <a:latin typeface="+mj-lt"/>
                <a:cs typeface="Times New Roman" panose="02020603050405020304" pitchFamily="18" charset="0"/>
              </a:rPr>
              <a:t>Labor Augmentation</a:t>
            </a:r>
          </a:p>
          <a:p>
            <a:pPr marL="800100" lvl="1" indent="-342900" defTabSz="914400" fontAlgn="base">
              <a:spcBef>
                <a:spcPct val="20000"/>
              </a:spcBef>
              <a:spcAft>
                <a:spcPct val="0"/>
              </a:spcAft>
              <a:buFont typeface="Arial" panose="020B0604020202020204" pitchFamily="34" charset="0"/>
              <a:buChar char="‒"/>
              <a:defRPr/>
            </a:pPr>
            <a:r>
              <a:rPr lang="en-US" sz="1600" dirty="0">
                <a:latin typeface="+mj-lt"/>
                <a:cs typeface="Times New Roman" panose="02020603050405020304" pitchFamily="18" charset="0"/>
              </a:rPr>
              <a:t>3PL Haz Material Support</a:t>
            </a:r>
            <a:endParaRPr kumimoji="0" lang="en-US" sz="1600" b="0" i="0" u="none" strike="noStrike" kern="1200" cap="none" spc="0" normalizeH="0" baseline="0" noProof="0" dirty="0">
              <a:ln>
                <a:noFill/>
              </a:ln>
              <a:effectLst/>
              <a:uLnTx/>
              <a:uFillTx/>
              <a:latin typeface="+mj-lt"/>
              <a:cs typeface="Times New Roman" panose="02020603050405020304" pitchFamily="18" charset="0"/>
            </a:endParaRPr>
          </a:p>
          <a:p>
            <a:pPr marL="342900" indent="-342900" defTabSz="914400" fontAlgn="base">
              <a:spcBef>
                <a:spcPct val="20000"/>
              </a:spcBef>
              <a:spcAft>
                <a:spcPct val="0"/>
              </a:spcAft>
              <a:buFont typeface="Arial" panose="020B0604020202020204" pitchFamily="34" charset="0"/>
              <a:buChar char="•"/>
              <a:defRPr/>
            </a:pPr>
            <a:r>
              <a:rPr lang="en-US" dirty="0">
                <a:latin typeface="+mj-lt"/>
                <a:cs typeface="Times New Roman" panose="02020603050405020304" pitchFamily="18" charset="0"/>
              </a:rPr>
              <a:t>Global Distribution Expeditionary Contract</a:t>
            </a:r>
          </a:p>
          <a:p>
            <a:pPr marL="342900" indent="-342900" defTabSz="914400" fontAlgn="base">
              <a:spcBef>
                <a:spcPct val="20000"/>
              </a:spcBef>
              <a:spcAft>
                <a:spcPct val="0"/>
              </a:spcAft>
              <a:buFont typeface="Arial" panose="020B0604020202020204" pitchFamily="34" charset="0"/>
              <a:buChar char="•"/>
              <a:defRPr/>
            </a:pPr>
            <a:r>
              <a:rPr lang="en-US" dirty="0">
                <a:latin typeface="+mj-lt"/>
                <a:cs typeface="Times New Roman" panose="02020603050405020304" pitchFamily="18" charset="0"/>
              </a:rPr>
              <a:t>Professional Services</a:t>
            </a:r>
          </a:p>
          <a:p>
            <a:pPr marL="342900" indent="-342900" defTabSz="914400" fontAlgn="base">
              <a:spcBef>
                <a:spcPct val="20000"/>
              </a:spcBef>
              <a:spcAft>
                <a:spcPct val="0"/>
              </a:spcAft>
              <a:buFont typeface="Arial" panose="020B0604020202020204" pitchFamily="34" charset="0"/>
              <a:buChar char="•"/>
              <a:defRPr/>
            </a:pPr>
            <a:r>
              <a:rPr lang="en-US" dirty="0">
                <a:latin typeface="+mj-lt"/>
                <a:cs typeface="Times New Roman" panose="02020603050405020304" pitchFamily="18" charset="0"/>
              </a:rPr>
              <a:t>Facilities</a:t>
            </a:r>
          </a:p>
          <a:p>
            <a:pPr marL="800100" lvl="1" indent="-342900" defTabSz="914400" fontAlgn="base">
              <a:spcBef>
                <a:spcPct val="20000"/>
              </a:spcBef>
              <a:spcAft>
                <a:spcPct val="0"/>
              </a:spcAft>
              <a:buFont typeface="Arial" panose="020B0604020202020204" pitchFamily="34" charset="0"/>
              <a:buChar char="‒"/>
              <a:defRPr/>
            </a:pPr>
            <a:r>
              <a:rPr lang="en-US" sz="1600" dirty="0">
                <a:latin typeface="+mj-lt"/>
                <a:cs typeface="Times New Roman" panose="02020603050405020304" pitchFamily="18" charset="0"/>
              </a:rPr>
              <a:t>Equipment Maintenance &amp; Repair</a:t>
            </a:r>
          </a:p>
          <a:p>
            <a:pPr marL="800100" lvl="1" indent="-342900" defTabSz="914400" fontAlgn="base">
              <a:spcBef>
                <a:spcPct val="20000"/>
              </a:spcBef>
              <a:spcAft>
                <a:spcPct val="0"/>
              </a:spcAft>
              <a:buFont typeface="Arial" panose="020B0604020202020204" pitchFamily="34" charset="0"/>
              <a:buChar char="‒"/>
              <a:defRPr/>
            </a:pPr>
            <a:r>
              <a:rPr lang="en-US" sz="1600" dirty="0">
                <a:latin typeface="+mj-lt"/>
                <a:cs typeface="Times New Roman" panose="02020603050405020304" pitchFamily="18" charset="0"/>
              </a:rPr>
              <a:t>Janitorial</a:t>
            </a:r>
          </a:p>
          <a:p>
            <a:pPr marL="800100" lvl="1" indent="-342900" defTabSz="914400" fontAlgn="base">
              <a:spcBef>
                <a:spcPct val="20000"/>
              </a:spcBef>
              <a:spcAft>
                <a:spcPct val="0"/>
              </a:spcAft>
              <a:buFont typeface="Arial" panose="020B0604020202020204" pitchFamily="34" charset="0"/>
              <a:buChar char="‒"/>
              <a:defRPr/>
            </a:pPr>
            <a:r>
              <a:rPr lang="en-US" sz="1600" dirty="0">
                <a:latin typeface="+mj-lt"/>
                <a:cs typeface="Times New Roman" panose="02020603050405020304" pitchFamily="18" charset="0"/>
              </a:rPr>
              <a:t>Facilities Maintenance &amp; Repair</a:t>
            </a:r>
          </a:p>
          <a:p>
            <a:pPr marL="342900" indent="-342900" defTabSz="914400" fontAlgn="base">
              <a:spcBef>
                <a:spcPct val="20000"/>
              </a:spcBef>
              <a:spcAft>
                <a:spcPct val="0"/>
              </a:spcAft>
              <a:buFont typeface="Arial" panose="020B0604020202020204" pitchFamily="34" charset="0"/>
              <a:buChar char="•"/>
              <a:defRPr/>
            </a:pPr>
            <a:r>
              <a:rPr lang="en-US" dirty="0">
                <a:latin typeface="+mj-lt"/>
                <a:cs typeface="Times New Roman" panose="02020603050405020304" pitchFamily="18" charset="0"/>
              </a:rPr>
              <a:t>Construction </a:t>
            </a:r>
          </a:p>
          <a:p>
            <a:pPr marL="800100" marR="0" lvl="1"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C3DA30B9-F83F-A3F6-6E73-1E8D43FF261A}"/>
              </a:ext>
            </a:extLst>
          </p:cNvPr>
          <p:cNvSpPr>
            <a:spLocks noGrp="1"/>
          </p:cNvSpPr>
          <p:nvPr>
            <p:ph type="title"/>
          </p:nvPr>
        </p:nvSpPr>
        <p:spPr/>
        <p:txBody>
          <a:bodyPr/>
          <a:lstStyle/>
          <a:p>
            <a:r>
              <a:rPr lang="en-US" dirty="0"/>
              <a:t>Services</a:t>
            </a:r>
          </a:p>
        </p:txBody>
      </p:sp>
      <p:sp>
        <p:nvSpPr>
          <p:cNvPr id="7" name="TextBox 6">
            <a:extLst>
              <a:ext uri="{FF2B5EF4-FFF2-40B4-BE49-F238E27FC236}">
                <a16:creationId xmlns:a16="http://schemas.microsoft.com/office/drawing/2014/main" id="{A4DB0093-0231-5C09-FB20-0B5F25263C81}"/>
              </a:ext>
            </a:extLst>
          </p:cNvPr>
          <p:cNvSpPr txBox="1"/>
          <p:nvPr/>
        </p:nvSpPr>
        <p:spPr>
          <a:xfrm>
            <a:off x="7086393" y="3596483"/>
            <a:ext cx="2250232" cy="369332"/>
          </a:xfrm>
          <a:prstGeom prst="rect">
            <a:avLst/>
          </a:prstGeom>
          <a:noFill/>
        </p:spPr>
        <p:txBody>
          <a:bodyPr wrap="square" rtlCol="0">
            <a:spAutoFit/>
          </a:bodyPr>
          <a:lstStyle/>
          <a:p>
            <a:r>
              <a:rPr lang="en-US" dirty="0"/>
              <a:t>FY25 Actions 846</a:t>
            </a:r>
          </a:p>
        </p:txBody>
      </p:sp>
      <p:sp>
        <p:nvSpPr>
          <p:cNvPr id="8" name="TextBox 7">
            <a:extLst>
              <a:ext uri="{FF2B5EF4-FFF2-40B4-BE49-F238E27FC236}">
                <a16:creationId xmlns:a16="http://schemas.microsoft.com/office/drawing/2014/main" id="{2A60467B-0946-29B3-0B7F-50A3A5B74F69}"/>
              </a:ext>
            </a:extLst>
          </p:cNvPr>
          <p:cNvSpPr txBox="1"/>
          <p:nvPr/>
        </p:nvSpPr>
        <p:spPr>
          <a:xfrm>
            <a:off x="6674234" y="1669305"/>
            <a:ext cx="3074551" cy="369332"/>
          </a:xfrm>
          <a:prstGeom prst="rect">
            <a:avLst/>
          </a:prstGeom>
          <a:noFill/>
        </p:spPr>
        <p:txBody>
          <a:bodyPr wrap="square" rtlCol="0">
            <a:spAutoFit/>
          </a:bodyPr>
          <a:lstStyle/>
          <a:p>
            <a:r>
              <a:rPr lang="en-US" dirty="0"/>
              <a:t>FY25 Obligations $412.3M</a:t>
            </a:r>
          </a:p>
        </p:txBody>
      </p:sp>
      <p:cxnSp>
        <p:nvCxnSpPr>
          <p:cNvPr id="18" name="Straight Connector 17">
            <a:extLst>
              <a:ext uri="{FF2B5EF4-FFF2-40B4-BE49-F238E27FC236}">
                <a16:creationId xmlns:a16="http://schemas.microsoft.com/office/drawing/2014/main" id="{BA05FD81-C06F-0173-8D37-B1FBFB00F799}"/>
              </a:ext>
            </a:extLst>
          </p:cNvPr>
          <p:cNvCxnSpPr>
            <a:cxnSpLocks/>
          </p:cNvCxnSpPr>
          <p:nvPr/>
        </p:nvCxnSpPr>
        <p:spPr>
          <a:xfrm>
            <a:off x="6524024" y="1937773"/>
            <a:ext cx="0" cy="4464609"/>
          </a:xfrm>
          <a:prstGeom prst="line">
            <a:avLst/>
          </a:prstGeom>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02063E50-0786-14D3-36AB-1B9523E797B4}"/>
              </a:ext>
            </a:extLst>
          </p:cNvPr>
          <p:cNvPicPr>
            <a:picLocks noChangeAspect="1"/>
          </p:cNvPicPr>
          <p:nvPr/>
        </p:nvPicPr>
        <p:blipFill>
          <a:blip r:embed="rId2"/>
          <a:srcRect l="4092" t="4458" r="2969" b="40577"/>
          <a:stretch>
            <a:fillRect/>
          </a:stretch>
        </p:blipFill>
        <p:spPr>
          <a:xfrm>
            <a:off x="6755357" y="1937731"/>
            <a:ext cx="2912303" cy="1759659"/>
          </a:xfrm>
          <a:prstGeom prst="rect">
            <a:avLst/>
          </a:prstGeom>
        </p:spPr>
      </p:pic>
      <p:pic>
        <p:nvPicPr>
          <p:cNvPr id="24" name="Picture 23">
            <a:extLst>
              <a:ext uri="{FF2B5EF4-FFF2-40B4-BE49-F238E27FC236}">
                <a16:creationId xmlns:a16="http://schemas.microsoft.com/office/drawing/2014/main" id="{6B33D532-0878-0313-51D4-E2D793775352}"/>
              </a:ext>
            </a:extLst>
          </p:cNvPr>
          <p:cNvPicPr>
            <a:picLocks noChangeAspect="1"/>
          </p:cNvPicPr>
          <p:nvPr/>
        </p:nvPicPr>
        <p:blipFill>
          <a:blip r:embed="rId3"/>
          <a:stretch>
            <a:fillRect/>
          </a:stretch>
        </p:blipFill>
        <p:spPr>
          <a:xfrm>
            <a:off x="6748723" y="5661545"/>
            <a:ext cx="3303833" cy="1511923"/>
          </a:xfrm>
          <a:prstGeom prst="rect">
            <a:avLst/>
          </a:prstGeom>
        </p:spPr>
      </p:pic>
      <p:pic>
        <p:nvPicPr>
          <p:cNvPr id="26" name="Picture 25">
            <a:extLst>
              <a:ext uri="{FF2B5EF4-FFF2-40B4-BE49-F238E27FC236}">
                <a16:creationId xmlns:a16="http://schemas.microsoft.com/office/drawing/2014/main" id="{06739486-6660-7DBE-8254-55C9F311484B}"/>
              </a:ext>
            </a:extLst>
          </p:cNvPr>
          <p:cNvPicPr>
            <a:picLocks noChangeAspect="1"/>
          </p:cNvPicPr>
          <p:nvPr/>
        </p:nvPicPr>
        <p:blipFill>
          <a:blip r:embed="rId4"/>
          <a:srcRect l="4635" t="6058" r="4905" b="39820"/>
          <a:stretch>
            <a:fillRect/>
          </a:stretch>
        </p:blipFill>
        <p:spPr>
          <a:xfrm>
            <a:off x="6917567" y="3901913"/>
            <a:ext cx="2966144" cy="1791636"/>
          </a:xfrm>
          <a:prstGeom prst="rect">
            <a:avLst/>
          </a:prstGeom>
        </p:spPr>
      </p:pic>
    </p:spTree>
    <p:extLst>
      <p:ext uri="{BB962C8B-B14F-4D97-AF65-F5344CB8AC3E}">
        <p14:creationId xmlns:p14="http://schemas.microsoft.com/office/powerpoint/2010/main" val="596438404"/>
      </p:ext>
    </p:extLst>
  </p:cSld>
  <p:clrMapOvr>
    <a:masterClrMapping/>
  </p:clrMapOvr>
</p:sld>
</file>

<file path=ppt/theme/theme1.xml><?xml version="1.0" encoding="utf-8"?>
<a:theme xmlns:a="http://schemas.openxmlformats.org/drawingml/2006/main" name="Cover Slide Master">
  <a:themeElements>
    <a:clrScheme name="DLA Colors 1">
      <a:dk1>
        <a:srgbClr val="000000"/>
      </a:dk1>
      <a:lt1>
        <a:srgbClr val="FFFFFF"/>
      </a:lt1>
      <a:dk2>
        <a:srgbClr val="02548B"/>
      </a:dk2>
      <a:lt2>
        <a:srgbClr val="FFFFFF"/>
      </a:lt2>
      <a:accent1>
        <a:srgbClr val="02548B"/>
      </a:accent1>
      <a:accent2>
        <a:srgbClr val="0A3348"/>
      </a:accent2>
      <a:accent3>
        <a:srgbClr val="486777"/>
      </a:accent3>
      <a:accent4>
        <a:srgbClr val="1775A6"/>
      </a:accent4>
      <a:accent5>
        <a:srgbClr val="E3AC2B"/>
      </a:accent5>
      <a:accent6>
        <a:srgbClr val="C9AD62"/>
      </a:accent6>
      <a:hlink>
        <a:srgbClr val="0076A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LA_Standard_11 x 8.5_Template.pptx" id="{697347C1-9000-42A0-A8E6-566009C02A13}" vid="{53F6A238-5E08-4408-A0DB-4D3E16AF2EDE}"/>
    </a:ext>
  </a:extLst>
</a:theme>
</file>

<file path=ppt/theme/theme2.xml><?xml version="1.0" encoding="utf-8"?>
<a:theme xmlns:a="http://schemas.openxmlformats.org/drawingml/2006/main" name="5_Agenda Slide Master">
  <a:themeElements>
    <a:clrScheme name="DLA Colors 1">
      <a:dk1>
        <a:srgbClr val="000000"/>
      </a:dk1>
      <a:lt1>
        <a:srgbClr val="FFFFFF"/>
      </a:lt1>
      <a:dk2>
        <a:srgbClr val="02548B"/>
      </a:dk2>
      <a:lt2>
        <a:srgbClr val="FFFFFF"/>
      </a:lt2>
      <a:accent1>
        <a:srgbClr val="02548B"/>
      </a:accent1>
      <a:accent2>
        <a:srgbClr val="0A3348"/>
      </a:accent2>
      <a:accent3>
        <a:srgbClr val="486777"/>
      </a:accent3>
      <a:accent4>
        <a:srgbClr val="1775A6"/>
      </a:accent4>
      <a:accent5>
        <a:srgbClr val="E3AC2B"/>
      </a:accent5>
      <a:accent6>
        <a:srgbClr val="4B4D4F"/>
      </a:accent6>
      <a:hlink>
        <a:srgbClr val="0076A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360" dirty="0" err="1" smtClean="0">
            <a:solidFill>
              <a:schemeClr val="bg2"/>
            </a:solidFill>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LA_Standard_11 x 8.5_Template.pptx" id="{697347C1-9000-42A0-A8E6-566009C02A13}" vid="{F24A8BC7-DF46-4D06-956D-6AD6AF742424}"/>
    </a:ext>
  </a:extLst>
</a:theme>
</file>

<file path=ppt/theme/theme3.xml><?xml version="1.0" encoding="utf-8"?>
<a:theme xmlns:a="http://schemas.openxmlformats.org/drawingml/2006/main" name="6_CUI_Content Slide Masters">
  <a:themeElements>
    <a:clrScheme name="DLA Colors 1.2">
      <a:dk1>
        <a:srgbClr val="000000"/>
      </a:dk1>
      <a:lt1>
        <a:srgbClr val="FFFFFF"/>
      </a:lt1>
      <a:dk2>
        <a:srgbClr val="02548B"/>
      </a:dk2>
      <a:lt2>
        <a:srgbClr val="FFFFFF"/>
      </a:lt2>
      <a:accent1>
        <a:srgbClr val="02548B"/>
      </a:accent1>
      <a:accent2>
        <a:srgbClr val="0A3348"/>
      </a:accent2>
      <a:accent3>
        <a:srgbClr val="38677F"/>
      </a:accent3>
      <a:accent4>
        <a:srgbClr val="0075A6"/>
      </a:accent4>
      <a:accent5>
        <a:srgbClr val="E3AC2B"/>
      </a:accent5>
      <a:accent6>
        <a:srgbClr val="C9AD62"/>
      </a:accent6>
      <a:hlink>
        <a:srgbClr val="0076A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1360" dirty="0" err="1" smtClean="0">
            <a:solidFill>
              <a:schemeClr val="bg2"/>
            </a:solidFill>
            <a:latin typeface="+mj-lt"/>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LA_Standard_11 x 8.5_Template.pptx" id="{697347C1-9000-42A0-A8E6-566009C02A13}" vid="{6A94630C-0F6D-40E9-A04D-ADDF7BFE6D97}"/>
    </a:ext>
  </a:extLst>
</a:theme>
</file>

<file path=ppt/theme/theme4.xml><?xml version="1.0" encoding="utf-8"?>
<a:theme xmlns:a="http://schemas.openxmlformats.org/drawingml/2006/main" name="7_Unclassified_Content Slide Masters">
  <a:themeElements>
    <a:clrScheme name="DLA Colors 1">
      <a:dk1>
        <a:srgbClr val="000000"/>
      </a:dk1>
      <a:lt1>
        <a:srgbClr val="FFFFFF"/>
      </a:lt1>
      <a:dk2>
        <a:srgbClr val="02548B"/>
      </a:dk2>
      <a:lt2>
        <a:srgbClr val="FFFFFF"/>
      </a:lt2>
      <a:accent1>
        <a:srgbClr val="02548B"/>
      </a:accent1>
      <a:accent2>
        <a:srgbClr val="0A3348"/>
      </a:accent2>
      <a:accent3>
        <a:srgbClr val="486777"/>
      </a:accent3>
      <a:accent4>
        <a:srgbClr val="1775A6"/>
      </a:accent4>
      <a:accent5>
        <a:srgbClr val="E3AC2B"/>
      </a:accent5>
      <a:accent6>
        <a:srgbClr val="C9AD62"/>
      </a:accent6>
      <a:hlink>
        <a:srgbClr val="0076A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LA_Standard_11 x 8.5_Template.pptx" id="{697347C1-9000-42A0-A8E6-566009C02A13}" vid="{8AA2D9A7-C451-49E4-9AC7-D36B0C2E3B74}"/>
    </a:ext>
  </a:extLst>
</a:theme>
</file>

<file path=ppt/theme/theme5.xml><?xml version="1.0" encoding="utf-8"?>
<a:theme xmlns:a="http://schemas.openxmlformats.org/drawingml/2006/main" name="End Slides">
  <a:themeElements>
    <a:clrScheme name="DLA Colors 1">
      <a:dk1>
        <a:srgbClr val="000000"/>
      </a:dk1>
      <a:lt1>
        <a:srgbClr val="FFFFFF"/>
      </a:lt1>
      <a:dk2>
        <a:srgbClr val="02548B"/>
      </a:dk2>
      <a:lt2>
        <a:srgbClr val="FFFFFF"/>
      </a:lt2>
      <a:accent1>
        <a:srgbClr val="02548B"/>
      </a:accent1>
      <a:accent2>
        <a:srgbClr val="0A3348"/>
      </a:accent2>
      <a:accent3>
        <a:srgbClr val="486777"/>
      </a:accent3>
      <a:accent4>
        <a:srgbClr val="1775A6"/>
      </a:accent4>
      <a:accent5>
        <a:srgbClr val="E3AC2B"/>
      </a:accent5>
      <a:accent6>
        <a:srgbClr val="C9AD62"/>
      </a:accent6>
      <a:hlink>
        <a:srgbClr val="0076A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1360" dirty="0" err="1" smtClean="0">
            <a:solidFill>
              <a:schemeClr val="bg2"/>
            </a:solidFill>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LA_Standard_11 x 8.5_Template.pptx" id="{697347C1-9000-42A0-A8E6-566009C02A13}" vid="{A619533D-AD2A-46EF-AFDE-352CCF8D407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8F5FFB4CBFFD41AEF4D5B7C8D4632B" ma:contentTypeVersion="14" ma:contentTypeDescription="Create a new document." ma:contentTypeScope="" ma:versionID="bc509b36175176039c5a7cfc66f73bbe">
  <xsd:schema xmlns:xsd="http://www.w3.org/2001/XMLSchema" xmlns:xs="http://www.w3.org/2001/XMLSchema" xmlns:p="http://schemas.microsoft.com/office/2006/metadata/properties" xmlns:ns2="66383674-40d7-4133-af33-a24f1605d557" targetNamespace="http://schemas.microsoft.com/office/2006/metadata/properties" ma:root="true" ma:fieldsID="5af7f0e3ad0a0822b9256da589d895f4" ns2:_="">
    <xsd:import namespace="66383674-40d7-4133-af33-a24f1605d55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DisplayOrder" minOccurs="0"/>
                <xsd:element ref="ns2:Classification"/>
                <xsd:element ref="ns2:Templ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383674-40d7-4133-af33-a24f1605d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DisplayOrder" ma:index="11" nillable="true" ma:displayName="Display Order" ma:decimals="0" ma:description="Order on list of public facing site" ma:format="Dropdown" ma:internalName="DisplayOrder" ma:percentage="FALSE">
      <xsd:simpleType>
        <xsd:restriction base="dms:Number"/>
      </xsd:simpleType>
    </xsd:element>
    <xsd:element name="Classification" ma:index="12" ma:displayName="Classification" ma:default="None" ma:format="Dropdown" ma:internalName="Classification">
      <xsd:simpleType>
        <xsd:restriction base="dms:Choice">
          <xsd:enumeration value="CUI"/>
          <xsd:enumeration value="Unclassified"/>
          <xsd:enumeration value="None"/>
          <xsd:enumeration value="Either"/>
        </xsd:restriction>
      </xsd:simpleType>
    </xsd:element>
    <xsd:element name="Template" ma:index="13" nillable="true" ma:displayName="Template" ma:format="Dropdown" ma:internalName="Templat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lassification xmlns="66383674-40d7-4133-af33-a24f1605d557">None</Classification>
    <DisplayOrder xmlns="66383674-40d7-4133-af33-a24f1605d557" xsi:nil="true"/>
    <Template xmlns="66383674-40d7-4133-af33-a24f1605d557">Standard</Templat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501A9BC-A325-4B7D-A645-96C092A45E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383674-40d7-4133-af33-a24f1605d5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B18D645-6709-4AC3-B89B-7A9CBF2A4310}">
  <ds:schemaRefs>
    <ds:schemaRef ds:uri="http://www.w3.org/XML/1998/namespace"/>
    <ds:schemaRef ds:uri="http://schemas.microsoft.com/office/2006/metadata/properties"/>
    <ds:schemaRef ds:uri="http://purl.org/dc/elements/1.1/"/>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66383674-40d7-4133-af33-a24f1605d557"/>
    <ds:schemaRef ds:uri="http://purl.org/dc/dcmitype/"/>
  </ds:schemaRefs>
</ds:datastoreItem>
</file>

<file path=customXml/itemProps3.xml><?xml version="1.0" encoding="utf-8"?>
<ds:datastoreItem xmlns:ds="http://schemas.openxmlformats.org/officeDocument/2006/customXml" ds:itemID="{0493ED3D-638C-4755-AA9B-20BCF08A3968}">
  <ds:schemaRefs>
    <ds:schemaRef ds:uri="http://schemas.microsoft.com/sharepoint/v3/contenttype/forms"/>
  </ds:schemaRefs>
</ds:datastoreItem>
</file>

<file path=docMetadata/LabelInfo.xml><?xml version="1.0" encoding="utf-8"?>
<clbl:labelList xmlns:clbl="http://schemas.microsoft.com/office/2020/mipLabelMetadata">
  <clbl:label id="{6dee1d83-8de8-49bb-bc0d-fd8812473904}" enabled="0" method="" siteId="{6dee1d83-8de8-49bb-bc0d-fd8812473904}" removed="1"/>
  <clbl:label id="{e3a9094c-bab6-4560-a4aa-ee70a798ee79}" enabled="0" method="" siteId="{e3a9094c-bab6-4560-a4aa-ee70a798ee79}" removed="1"/>
</clbl:labelList>
</file>

<file path=docProps/app.xml><?xml version="1.0" encoding="utf-8"?>
<Properties xmlns="http://schemas.openxmlformats.org/officeDocument/2006/extended-properties" xmlns:vt="http://schemas.openxmlformats.org/officeDocument/2006/docPropsVTypes">
  <Template>DLA_Standard_11 x 8.5_Template</Template>
  <TotalTime>63</TotalTime>
  <Words>1087</Words>
  <Application>Microsoft Office PowerPoint</Application>
  <PresentationFormat>Custom</PresentationFormat>
  <Paragraphs>229</Paragraphs>
  <Slides>12</Slides>
  <Notes>2</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12</vt:i4>
      </vt:variant>
    </vt:vector>
  </HeadingPairs>
  <TitlesOfParts>
    <vt:vector size="27" baseType="lpstr">
      <vt:lpstr>Aharoni</vt:lpstr>
      <vt:lpstr>Aptos</vt:lpstr>
      <vt:lpstr>Arial</vt:lpstr>
      <vt:lpstr>Arial Narrow</vt:lpstr>
      <vt:lpstr>Calibri</vt:lpstr>
      <vt:lpstr>Courier New</vt:lpstr>
      <vt:lpstr>Impact</vt:lpstr>
      <vt:lpstr>Raleway Black</vt:lpstr>
      <vt:lpstr>Times New Roman</vt:lpstr>
      <vt:lpstr>Wingdings</vt:lpstr>
      <vt:lpstr>Cover Slide Master</vt:lpstr>
      <vt:lpstr>5_Agenda Slide Master</vt:lpstr>
      <vt:lpstr>6_CUI_Content Slide Masters</vt:lpstr>
      <vt:lpstr>7_Unclassified_Content Slide Masters</vt:lpstr>
      <vt:lpstr>End Slides</vt:lpstr>
      <vt:lpstr>Unclassified Cover Slide</vt:lpstr>
      <vt:lpstr>Title and Date: Name of The Engagement</vt:lpstr>
      <vt:lpstr>Mission and Vision</vt:lpstr>
      <vt:lpstr>Overview</vt:lpstr>
      <vt:lpstr>Supplier Survey 2024 Distribution Results</vt:lpstr>
      <vt:lpstr>Supplier Survey 2024 Distribution Results</vt:lpstr>
      <vt:lpstr>Workload Overview</vt:lpstr>
      <vt:lpstr>Supplies</vt:lpstr>
      <vt:lpstr>Services</vt:lpstr>
      <vt:lpstr>Small Business Operating Plan</vt:lpstr>
      <vt:lpstr>Industry Partnership Plan</vt:lpstr>
      <vt:lpstr>Unclassified End Slide: Option 1</vt:lpstr>
    </vt:vector>
  </TitlesOfParts>
  <Manager>martin.binder@dla.mil</Manager>
  <Company>Defense Logistics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DLA Standard Master Briefing Template</dc:title>
  <dc:subject>Template</dc:subject>
  <dc:creator>Richards, Jory A CTR DLA OFFICE OF DIRECTOR (USA)</dc:creator>
  <cp:lastModifiedBy>Bell, Ronald S CIV DLA DISTRIBUTION (USA)</cp:lastModifiedBy>
  <cp:revision>10</cp:revision>
  <dcterms:created xsi:type="dcterms:W3CDTF">2025-06-04T20:28:14Z</dcterms:created>
  <dcterms:modified xsi:type="dcterms:W3CDTF">2026-03-06T17:54:39Z</dcterms:modified>
  <cp:category>DLA;Standard Master;Briefing Template;508;Accessibility</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0x010100F98F5FFB4CBFFD41AEF4D5B7C8D4632B</vt:lpwstr>
  </property>
  <property fmtid="{D5CDD505-2E9C-101B-9397-08002B2CF9AE}" pid="3" name="MediaServiceImageTags">
    <vt:lpwstr/>
  </property>
  <property fmtid="{D5CDD505-2E9C-101B-9397-08002B2CF9AE}" pid="4" name="Order">
    <vt:r8>160500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Description_2">
    <vt:lpwstr>Lorem ipsum dolor sit amet, consectetuer adipiscing elit, sed diam Lorem ipsum dolor sit amet, consectetuer adipiscing elit, sed diam </vt:lpwstr>
  </property>
  <property fmtid="{D5CDD505-2E9C-101B-9397-08002B2CF9AE}" pid="12" name="Cataloged?">
    <vt:bool>false</vt:bool>
  </property>
</Properties>
</file>